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265" r:id="rId3"/>
    <p:sldId id="2272" r:id="rId4"/>
    <p:sldId id="2007579460" r:id="rId5"/>
    <p:sldId id="2007579461" r:id="rId6"/>
    <p:sldId id="2007579484" r:id="rId7"/>
    <p:sldId id="2007579487" r:id="rId8"/>
    <p:sldId id="2007579515" r:id="rId9"/>
    <p:sldId id="2007579508" r:id="rId10"/>
    <p:sldId id="2007579489" r:id="rId11"/>
    <p:sldId id="2007579520" r:id="rId12"/>
    <p:sldId id="2007579509" r:id="rId13"/>
    <p:sldId id="2007579514" r:id="rId14"/>
    <p:sldId id="2007579523" r:id="rId15"/>
    <p:sldId id="2007579521" r:id="rId16"/>
    <p:sldId id="2007579475" r:id="rId17"/>
    <p:sldId id="2007579519" r:id="rId18"/>
    <p:sldId id="2007579513" r:id="rId19"/>
    <p:sldId id="2007579512" r:id="rId20"/>
    <p:sldId id="2007579491" r:id="rId21"/>
    <p:sldId id="2007579492" r:id="rId22"/>
    <p:sldId id="2007579518" r:id="rId23"/>
    <p:sldId id="2007579418" r:id="rId2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591F35-F8B0-1FC9-ED66-22D3428C2301}" name="黃雅詩-平台發展部-永豐銀行" initials="黃雅詩-平台發展部-永豐銀行" userId="S::icywong97@sinopac.com::900884d4-ad1d-4979-9491-b90c9f59dc3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97ECC"/>
    <a:srgbClr val="123049"/>
    <a:srgbClr val="13293D"/>
    <a:srgbClr val="84D5E8"/>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0" autoAdjust="0"/>
    <p:restoredTop sz="85176" autoAdjust="0"/>
  </p:normalViewPr>
  <p:slideViewPr>
    <p:cSldViewPr snapToGrid="0">
      <p:cViewPr varScale="1">
        <p:scale>
          <a:sx n="85" d="100"/>
          <a:sy n="85" d="100"/>
        </p:scale>
        <p:origin x="96"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9AFE9-ABCB-476A-B87E-AE08DF60E36F}"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zh-TW" altLang="en-US"/>
        </a:p>
      </dgm:t>
    </dgm:pt>
    <dgm:pt modelId="{125C3C46-FC8D-4533-AE44-3B7C622BE1B6}">
      <dgm:prSet phldrT="[文字]" custT="1"/>
      <dgm:spPr>
        <a:solidFill>
          <a:schemeClr val="accent1">
            <a:lumMod val="75000"/>
          </a:schemeClr>
        </a:solidFill>
      </dgm:spPr>
      <dgm:t>
        <a:bodyPr/>
        <a:lstStyle/>
        <a:p>
          <a:r>
            <a:rPr lang="en-US" altLang="zh-TW" sz="1600" b="1" dirty="0" err="1">
              <a:latin typeface="微軟正黑體" panose="020B0604030504040204" pitchFamily="34" charset="-120"/>
              <a:ea typeface="微軟正黑體" panose="020B0604030504040204" pitchFamily="34" charset="-120"/>
            </a:rPr>
            <a:t>easyAPP</a:t>
          </a:r>
          <a:br>
            <a:rPr lang="en-US" altLang="zh-TW" sz="1600" b="1" dirty="0">
              <a:latin typeface="微軟正黑體" panose="020B0604030504040204" pitchFamily="34" charset="-120"/>
              <a:ea typeface="微軟正黑體" panose="020B0604030504040204" pitchFamily="34" charset="-120"/>
            </a:rPr>
          </a:br>
          <a:r>
            <a:rPr lang="zh-TW" altLang="en-US" sz="1600" b="1" dirty="0">
              <a:latin typeface="微軟正黑體" panose="020B0604030504040204" pitchFamily="34" charset="-120"/>
              <a:ea typeface="微軟正黑體" panose="020B0604030504040204" pitchFamily="34" charset="-120"/>
            </a:rPr>
            <a:t>分區行銷網站</a:t>
          </a:r>
        </a:p>
      </dgm:t>
    </dgm:pt>
    <dgm:pt modelId="{E0A8351F-AD6D-4F38-93FE-02B9F21B912A}" type="parTrans" cxnId="{2E90A166-03F3-4094-A195-B8FC72990399}">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88DE4FB1-38C4-471F-ACBC-4FA5044CBCFD}" type="sibTrans" cxnId="{2E90A166-03F3-4094-A195-B8FC72990399}">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557C286F-10BF-4B27-A21F-C0F4DFE22822}">
      <dgm:prSet phldrT="[文字]" custT="1"/>
      <dgm:spPr/>
      <dgm:t>
        <a:bodyPr/>
        <a:lstStyle/>
        <a:p>
          <a:r>
            <a:rPr lang="zh-TW" altLang="en-US" sz="1600" dirty="0">
              <a:latin typeface="微軟正黑體" panose="020B0604030504040204" pitchFamily="34" charset="-120"/>
              <a:ea typeface="微軟正黑體" panose="020B0604030504040204" pitchFamily="34" charset="-120"/>
            </a:rPr>
            <a:t>資安提醒</a:t>
          </a:r>
        </a:p>
      </dgm:t>
    </dgm:pt>
    <dgm:pt modelId="{8C1386E9-4AD9-400A-986F-42F621909C14}" type="parTrans" cxnId="{BF2DB3F5-8C2B-4649-92DF-BB38970D917E}">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DA851436-393E-4F95-B9A2-0F51F02E85FD}" type="sibTrans" cxnId="{BF2DB3F5-8C2B-4649-92DF-BB38970D917E}">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E770B2A7-2339-40FF-884D-DFD6CFEB0265}">
      <dgm:prSet phldrT="[文字]" custT="1"/>
      <dgm:spPr/>
      <dgm:t>
        <a:bodyPr/>
        <a:lstStyle/>
        <a:p>
          <a:r>
            <a:rPr lang="zh-TW" altLang="en-US" sz="1600" dirty="0">
              <a:latin typeface="微軟正黑體" panose="020B0604030504040204" pitchFamily="34" charset="-120"/>
              <a:ea typeface="微軟正黑體" panose="020B0604030504040204" pitchFamily="34" charset="-120"/>
            </a:rPr>
            <a:t>聯絡客服</a:t>
          </a:r>
        </a:p>
      </dgm:t>
    </dgm:pt>
    <dgm:pt modelId="{BC1F286F-6F53-4576-895F-C49CDB580767}" type="parTrans" cxnId="{AE600440-FF20-4C0F-B0CC-2BC30BCFBD4B}">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101F7624-1FB0-427B-9B42-D08EB4D4CC33}" type="sibTrans" cxnId="{AE600440-FF20-4C0F-B0CC-2BC30BCFBD4B}">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2C304146-3E97-46FD-8556-87C82374A705}">
      <dgm:prSet phldrT="[文字]" custT="1"/>
      <dgm:spPr/>
      <dgm:t>
        <a:bodyPr/>
        <a:lstStyle/>
        <a:p>
          <a:r>
            <a:rPr lang="zh-TW" altLang="en-US" sz="1600" dirty="0">
              <a:latin typeface="微軟正黑體" panose="020B0604030504040204" pitchFamily="34" charset="-120"/>
              <a:ea typeface="微軟正黑體" panose="020B0604030504040204" pitchFamily="34" charset="-120"/>
            </a:rPr>
            <a:t>語系切換</a:t>
          </a:r>
        </a:p>
      </dgm:t>
    </dgm:pt>
    <dgm:pt modelId="{BAF8BBEC-A3E1-4491-BCCF-0BC3CF2D3A97}" type="parTrans" cxnId="{6448D423-26A7-44AA-A186-024A91267788}">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257BE502-88C7-47EA-86A4-EE99584DA115}" type="sibTrans" cxnId="{6448D423-26A7-44AA-A186-024A91267788}">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C8077EB9-3271-4BAF-9B1C-77938DCAF922}">
      <dgm:prSet phldrT="[文字]" custT="1"/>
      <dgm:spPr/>
      <dgm:t>
        <a:bodyPr/>
        <a:lstStyle/>
        <a:p>
          <a:r>
            <a:rPr lang="zh-TW" altLang="en-US" sz="1600" dirty="0">
              <a:latin typeface="微軟正黑體" panose="020B0604030504040204" pitchFamily="34" charset="-120"/>
              <a:ea typeface="微軟正黑體" panose="020B0604030504040204" pitchFamily="34" charset="-120"/>
            </a:rPr>
            <a:t>地區選擇</a:t>
          </a:r>
        </a:p>
      </dgm:t>
    </dgm:pt>
    <dgm:pt modelId="{FD6B57A3-C9EA-4735-A03C-CB42ADDB4388}" type="parTrans" cxnId="{F77AF774-4F34-4897-9737-C0197041F1FD}">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38F99C2C-028D-46D2-B3CC-A325D777B069}" type="sibTrans" cxnId="{F77AF774-4F34-4897-9737-C0197041F1FD}">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F6689D81-F324-458F-981C-F2A51BE854AD}">
      <dgm:prSet custT="1"/>
      <dgm:spPr/>
      <dgm:t>
        <a:bodyPr/>
        <a:lstStyle/>
        <a:p>
          <a:r>
            <a:rPr lang="zh-TW" altLang="en-US" sz="1600" dirty="0">
              <a:latin typeface="微軟正黑體" panose="020B0604030504040204" pitchFamily="34" charset="-120"/>
              <a:ea typeface="微軟正黑體" panose="020B0604030504040204" pitchFamily="34" charset="-120"/>
            </a:rPr>
            <a:t>繁體中文</a:t>
          </a:r>
        </a:p>
      </dgm:t>
    </dgm:pt>
    <dgm:pt modelId="{C4B8A136-E753-4D12-85F4-D92AA69C189C}" type="parTrans" cxnId="{2F40F9B1-3A37-45ED-9FBD-FE7E1216C22B}">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12A75EEE-40F5-43F5-96D0-DD0210484A56}" type="sibTrans" cxnId="{2F40F9B1-3A37-45ED-9FBD-FE7E1216C22B}">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57817861-1629-4169-93A9-D5D7865353C4}">
      <dgm:prSet custT="1"/>
      <dgm:spPr/>
      <dgm:t>
        <a:bodyPr/>
        <a:lstStyle/>
        <a:p>
          <a:r>
            <a:rPr lang="zh-TW" altLang="en-US" sz="1600" dirty="0">
              <a:latin typeface="微軟正黑體" panose="020B0604030504040204" pitchFamily="34" charset="-120"/>
              <a:ea typeface="微軟正黑體" panose="020B0604030504040204" pitchFamily="34" charset="-120"/>
            </a:rPr>
            <a:t>簡體中文</a:t>
          </a:r>
        </a:p>
      </dgm:t>
    </dgm:pt>
    <dgm:pt modelId="{104A4F91-1275-46F0-B17F-597C164FAC5C}" type="parTrans" cxnId="{849B42C8-F200-45FC-B11F-8FD7DF2FFF5E}">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BF8BF2A7-A88F-4052-B499-958D899D1A29}" type="sibTrans" cxnId="{849B42C8-F200-45FC-B11F-8FD7DF2FFF5E}">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15E7860D-F0A8-4796-9511-15300BF641C2}">
      <dgm:prSet custT="1"/>
      <dgm:spPr/>
      <dgm:t>
        <a:bodyPr/>
        <a:lstStyle/>
        <a:p>
          <a:r>
            <a:rPr lang="zh-TW" altLang="en-US" sz="1600" dirty="0">
              <a:latin typeface="微軟正黑體" panose="020B0604030504040204" pitchFamily="34" charset="-120"/>
              <a:ea typeface="微軟正黑體" panose="020B0604030504040204" pitchFamily="34" charset="-120"/>
            </a:rPr>
            <a:t>英文</a:t>
          </a:r>
        </a:p>
      </dgm:t>
    </dgm:pt>
    <dgm:pt modelId="{4EE6B096-D1A2-4A90-8103-7A9855FBE740}" type="parTrans" cxnId="{F3B0C104-F033-4579-84E3-8A9877564C55}">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16C4CC78-BFAD-4C87-94D3-E02DA6332AA5}" type="sibTrans" cxnId="{F3B0C104-F033-4579-84E3-8A9877564C55}">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FC87B38B-46A6-4898-AD45-93E524764EEA}">
      <dgm:prSet custT="1"/>
      <dgm:spPr/>
      <dgm:t>
        <a:bodyPr/>
        <a:lstStyle/>
        <a:p>
          <a:r>
            <a:rPr lang="zh-TW" altLang="en-US" sz="1600" dirty="0">
              <a:latin typeface="微軟正黑體" panose="020B0604030504040204" pitchFamily="34" charset="-120"/>
              <a:ea typeface="微軟正黑體" panose="020B0604030504040204" pitchFamily="34" charset="-120"/>
            </a:rPr>
            <a:t>越文</a:t>
          </a:r>
        </a:p>
      </dgm:t>
    </dgm:pt>
    <dgm:pt modelId="{CF7D7291-B991-48B8-980A-8552355816E6}" type="parTrans" cxnId="{703EFFE5-E7F4-4254-AEC8-32ED960A3B92}">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66E64244-37FB-458E-9AFA-FE9C47C24E5D}" type="sibTrans" cxnId="{703EFFE5-E7F4-4254-AEC8-32ED960A3B92}">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43007E2C-5F4B-4E4E-BB39-C2D23D584785}">
      <dgm:prSet custT="1"/>
      <dgm:spPr/>
      <dgm:t>
        <a:bodyPr/>
        <a:lstStyle/>
        <a:p>
          <a:r>
            <a:rPr lang="zh-TW" altLang="en-US" sz="1600" dirty="0">
              <a:latin typeface="微軟正黑體" panose="020B0604030504040204" pitchFamily="34" charset="-120"/>
              <a:ea typeface="微軟正黑體" panose="020B0604030504040204" pitchFamily="34" charset="-120"/>
            </a:rPr>
            <a:t>香港區</a:t>
          </a:r>
        </a:p>
      </dgm:t>
    </dgm:pt>
    <dgm:pt modelId="{318A9C4D-C67D-4EA1-B1D1-760346340BF5}" type="parTrans" cxnId="{89541756-F227-4BB2-8995-0F44947F1DEE}">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04C302A0-15F8-4489-95B1-C2B5CE48E65E}" type="sibTrans" cxnId="{89541756-F227-4BB2-8995-0F44947F1DEE}">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BC5050E6-94EE-46D9-90DE-CE560277890E}">
      <dgm:prSet custT="1"/>
      <dgm:spPr/>
      <dgm:t>
        <a:bodyPr/>
        <a:lstStyle/>
        <a:p>
          <a:r>
            <a:rPr lang="zh-TW" altLang="en-US" sz="1600" dirty="0">
              <a:latin typeface="微軟正黑體" panose="020B0604030504040204" pitchFamily="34" charset="-120"/>
              <a:ea typeface="微軟正黑體" panose="020B0604030504040204" pitchFamily="34" charset="-120"/>
            </a:rPr>
            <a:t>越南區</a:t>
          </a:r>
        </a:p>
      </dgm:t>
    </dgm:pt>
    <dgm:pt modelId="{AEFA5E18-A377-4834-96DD-586BFBEF177C}" type="parTrans" cxnId="{1E01E8A7-F442-4BA8-9257-DDA494F0FD84}">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D0EBCCDC-27E2-4243-AB50-B2A6256FFC69}" type="sibTrans" cxnId="{1E01E8A7-F442-4BA8-9257-DDA494F0FD84}">
      <dgm:prSet/>
      <dgm:spPr/>
      <dgm:t>
        <a:bodyPr/>
        <a:lstStyle/>
        <a:p>
          <a:endParaRPr lang="zh-TW" altLang="en-US" sz="1600">
            <a:latin typeface="微軟正黑體" panose="020B0604030504040204" pitchFamily="34" charset="-120"/>
            <a:ea typeface="微軟正黑體" panose="020B0604030504040204" pitchFamily="34" charset="-120"/>
          </a:endParaRPr>
        </a:p>
      </dgm:t>
    </dgm:pt>
    <dgm:pt modelId="{B9042F55-8D31-4FC3-8C54-E3C013E9786D}">
      <dgm:prSet custT="1"/>
      <dgm:spPr/>
      <dgm:t>
        <a:bodyPr/>
        <a:lstStyle/>
        <a:p>
          <a:r>
            <a:rPr lang="zh-TW" altLang="en-US" sz="1600" dirty="0">
              <a:latin typeface="微軟正黑體" panose="020B0604030504040204" pitchFamily="34" charset="-120"/>
              <a:ea typeface="微軟正黑體" panose="020B0604030504040204" pitchFamily="34" charset="-120"/>
            </a:rPr>
            <a:t>常見問題</a:t>
          </a:r>
        </a:p>
      </dgm:t>
    </dgm:pt>
    <dgm:pt modelId="{3E797656-9B2E-4D39-B278-EC5183F51F69}" type="parTrans" cxnId="{1AD99FF9-CD3B-4426-BC72-B6D5590CC81D}">
      <dgm:prSet/>
      <dgm:spPr/>
      <dgm:t>
        <a:bodyPr/>
        <a:lstStyle/>
        <a:p>
          <a:endParaRPr lang="zh-TW" altLang="en-US"/>
        </a:p>
      </dgm:t>
    </dgm:pt>
    <dgm:pt modelId="{F7D2958C-4328-4A6F-B2C2-99EF0F6157E8}" type="sibTrans" cxnId="{1AD99FF9-CD3B-4426-BC72-B6D5590CC81D}">
      <dgm:prSet/>
      <dgm:spPr/>
      <dgm:t>
        <a:bodyPr/>
        <a:lstStyle/>
        <a:p>
          <a:endParaRPr lang="zh-TW" altLang="en-US"/>
        </a:p>
      </dgm:t>
    </dgm:pt>
    <dgm:pt modelId="{E64FABC8-2E3C-497D-B6BB-73108B9B3FCE}">
      <dgm:prSet custT="1"/>
      <dgm:spPr/>
      <dgm:t>
        <a:bodyPr/>
        <a:lstStyle/>
        <a:p>
          <a:r>
            <a:rPr lang="zh-TW" altLang="en-US" sz="1600" dirty="0">
              <a:latin typeface="微軟正黑體" panose="020B0604030504040204" pitchFamily="34" charset="-120"/>
              <a:ea typeface="微軟正黑體" panose="020B0604030504040204" pitchFamily="34" charset="-120"/>
            </a:rPr>
            <a:t>香港區</a:t>
          </a:r>
        </a:p>
      </dgm:t>
    </dgm:pt>
    <dgm:pt modelId="{666451A1-EB73-47C8-B6B1-37A68EE00BE3}" type="parTrans" cxnId="{B8C7B965-3F4A-4B12-B7BF-DB21578B4C90}">
      <dgm:prSet/>
      <dgm:spPr/>
      <dgm:t>
        <a:bodyPr/>
        <a:lstStyle/>
        <a:p>
          <a:endParaRPr lang="zh-TW" altLang="en-US"/>
        </a:p>
      </dgm:t>
    </dgm:pt>
    <dgm:pt modelId="{E1110DBD-0222-4527-8EB2-A248A0AA8E34}" type="sibTrans" cxnId="{B8C7B965-3F4A-4B12-B7BF-DB21578B4C90}">
      <dgm:prSet/>
      <dgm:spPr/>
      <dgm:t>
        <a:bodyPr/>
        <a:lstStyle/>
        <a:p>
          <a:endParaRPr lang="zh-TW" altLang="en-US"/>
        </a:p>
      </dgm:t>
    </dgm:pt>
    <dgm:pt modelId="{50DBFFB3-DFDE-4B41-A625-248C603968D4}">
      <dgm:prSet custT="1"/>
      <dgm:spPr/>
      <dgm:t>
        <a:bodyPr/>
        <a:lstStyle/>
        <a:p>
          <a:r>
            <a:rPr lang="zh-TW" altLang="en-US" sz="1600" dirty="0">
              <a:latin typeface="微軟正黑體" panose="020B0604030504040204" pitchFamily="34" charset="-120"/>
              <a:ea typeface="微軟正黑體" panose="020B0604030504040204" pitchFamily="34" charset="-120"/>
            </a:rPr>
            <a:t>越南區</a:t>
          </a:r>
        </a:p>
      </dgm:t>
    </dgm:pt>
    <dgm:pt modelId="{78DC9FBF-DA26-472F-B27A-3DD95B226B03}" type="parTrans" cxnId="{FCE72624-1A5A-4715-AD21-6B069FB835F7}">
      <dgm:prSet/>
      <dgm:spPr/>
      <dgm:t>
        <a:bodyPr/>
        <a:lstStyle/>
        <a:p>
          <a:endParaRPr lang="zh-TW" altLang="en-US"/>
        </a:p>
      </dgm:t>
    </dgm:pt>
    <dgm:pt modelId="{59C948F6-2C3F-4A6A-BE1C-267E404B8CEF}" type="sibTrans" cxnId="{FCE72624-1A5A-4715-AD21-6B069FB835F7}">
      <dgm:prSet/>
      <dgm:spPr/>
      <dgm:t>
        <a:bodyPr/>
        <a:lstStyle/>
        <a:p>
          <a:endParaRPr lang="zh-TW" altLang="en-US"/>
        </a:p>
      </dgm:t>
    </dgm:pt>
    <dgm:pt modelId="{FA9798D0-56C8-415F-A10C-7523CD5634C3}">
      <dgm:prSet custT="1"/>
      <dgm:spPr/>
      <dgm:t>
        <a:bodyPr/>
        <a:lstStyle/>
        <a:p>
          <a:r>
            <a:rPr lang="zh-TW" altLang="en-US" sz="1600" dirty="0">
              <a:latin typeface="微軟正黑體" panose="020B0604030504040204" pitchFamily="34" charset="-120"/>
              <a:ea typeface="微軟正黑體" panose="020B0604030504040204" pitchFamily="34" charset="-120"/>
            </a:rPr>
            <a:t>下載</a:t>
          </a:r>
          <a:r>
            <a:rPr lang="en-US" altLang="zh-TW" sz="1600" dirty="0">
              <a:latin typeface="微軟正黑體" panose="020B0604030504040204" pitchFamily="34" charset="-120"/>
              <a:ea typeface="微軟正黑體" panose="020B0604030504040204" pitchFamily="34" charset="-120"/>
            </a:rPr>
            <a:t>app</a:t>
          </a:r>
          <a:endParaRPr lang="zh-TW" altLang="en-US" sz="1600" dirty="0">
            <a:latin typeface="微軟正黑體" panose="020B0604030504040204" pitchFamily="34" charset="-120"/>
            <a:ea typeface="微軟正黑體" panose="020B0604030504040204" pitchFamily="34" charset="-120"/>
          </a:endParaRPr>
        </a:p>
      </dgm:t>
    </dgm:pt>
    <dgm:pt modelId="{74B9062E-AE8C-457B-A093-C937166688DF}" type="parTrans" cxnId="{DB64D0FD-589B-4519-885A-0277590D66DC}">
      <dgm:prSet/>
      <dgm:spPr/>
      <dgm:t>
        <a:bodyPr/>
        <a:lstStyle/>
        <a:p>
          <a:endParaRPr lang="zh-TW" altLang="en-US"/>
        </a:p>
      </dgm:t>
    </dgm:pt>
    <dgm:pt modelId="{26736CCF-D3F6-47F0-877B-8D429FAB23C5}" type="sibTrans" cxnId="{DB64D0FD-589B-4519-885A-0277590D66DC}">
      <dgm:prSet/>
      <dgm:spPr/>
      <dgm:t>
        <a:bodyPr/>
        <a:lstStyle/>
        <a:p>
          <a:endParaRPr lang="zh-TW" altLang="en-US"/>
        </a:p>
      </dgm:t>
    </dgm:pt>
    <dgm:pt modelId="{72AD9A3C-D4E4-42EC-AED7-88DE99B59D5B}" type="pres">
      <dgm:prSet presAssocID="{B3E9AFE9-ABCB-476A-B87E-AE08DF60E36F}" presName="hierChild1" presStyleCnt="0">
        <dgm:presLayoutVars>
          <dgm:orgChart val="1"/>
          <dgm:chPref val="1"/>
          <dgm:dir/>
          <dgm:animOne val="branch"/>
          <dgm:animLvl val="lvl"/>
          <dgm:resizeHandles/>
        </dgm:presLayoutVars>
      </dgm:prSet>
      <dgm:spPr/>
    </dgm:pt>
    <dgm:pt modelId="{F4616B22-6298-417C-8E76-1237085C5419}" type="pres">
      <dgm:prSet presAssocID="{125C3C46-FC8D-4533-AE44-3B7C622BE1B6}" presName="hierRoot1" presStyleCnt="0">
        <dgm:presLayoutVars>
          <dgm:hierBranch val="init"/>
        </dgm:presLayoutVars>
      </dgm:prSet>
      <dgm:spPr/>
    </dgm:pt>
    <dgm:pt modelId="{15A2BFD8-4339-4D09-B0BD-6329FA0A45E3}" type="pres">
      <dgm:prSet presAssocID="{125C3C46-FC8D-4533-AE44-3B7C622BE1B6}" presName="rootComposite1" presStyleCnt="0"/>
      <dgm:spPr/>
    </dgm:pt>
    <dgm:pt modelId="{F02F5522-85F0-44B0-8B82-8B86449735A0}" type="pres">
      <dgm:prSet presAssocID="{125C3C46-FC8D-4533-AE44-3B7C622BE1B6}" presName="rootText1" presStyleLbl="node0" presStyleIdx="0" presStyleCnt="1">
        <dgm:presLayoutVars>
          <dgm:chPref val="3"/>
        </dgm:presLayoutVars>
      </dgm:prSet>
      <dgm:spPr/>
    </dgm:pt>
    <dgm:pt modelId="{73C0076F-8356-4665-9CD0-2ACBAC3F93AD}" type="pres">
      <dgm:prSet presAssocID="{125C3C46-FC8D-4533-AE44-3B7C622BE1B6}" presName="rootConnector1" presStyleLbl="node1" presStyleIdx="0" presStyleCnt="0"/>
      <dgm:spPr/>
    </dgm:pt>
    <dgm:pt modelId="{74B0396B-4144-43E8-BA1D-28EED6FE5779}" type="pres">
      <dgm:prSet presAssocID="{125C3C46-FC8D-4533-AE44-3B7C622BE1B6}" presName="hierChild2" presStyleCnt="0"/>
      <dgm:spPr/>
    </dgm:pt>
    <dgm:pt modelId="{2AF116F1-3726-40B7-9CF2-10A899EFAB79}" type="pres">
      <dgm:prSet presAssocID="{8C1386E9-4AD9-400A-986F-42F621909C14}" presName="Name37" presStyleLbl="parChTrans1D2" presStyleIdx="0" presStyleCnt="6"/>
      <dgm:spPr/>
    </dgm:pt>
    <dgm:pt modelId="{7565853F-E124-4A52-96FB-B21B2EE6F2B6}" type="pres">
      <dgm:prSet presAssocID="{557C286F-10BF-4B27-A21F-C0F4DFE22822}" presName="hierRoot2" presStyleCnt="0">
        <dgm:presLayoutVars>
          <dgm:hierBranch val="init"/>
        </dgm:presLayoutVars>
      </dgm:prSet>
      <dgm:spPr/>
    </dgm:pt>
    <dgm:pt modelId="{8C68C86C-A998-4131-88E7-74D862ADB1BD}" type="pres">
      <dgm:prSet presAssocID="{557C286F-10BF-4B27-A21F-C0F4DFE22822}" presName="rootComposite" presStyleCnt="0"/>
      <dgm:spPr/>
    </dgm:pt>
    <dgm:pt modelId="{A40F37F7-1590-44AF-987F-2B1D39A510C3}" type="pres">
      <dgm:prSet presAssocID="{557C286F-10BF-4B27-A21F-C0F4DFE22822}" presName="rootText" presStyleLbl="node2" presStyleIdx="0" presStyleCnt="6">
        <dgm:presLayoutVars>
          <dgm:chPref val="3"/>
        </dgm:presLayoutVars>
      </dgm:prSet>
      <dgm:spPr/>
    </dgm:pt>
    <dgm:pt modelId="{0766076F-155C-4E50-A255-411085B3D4EE}" type="pres">
      <dgm:prSet presAssocID="{557C286F-10BF-4B27-A21F-C0F4DFE22822}" presName="rootConnector" presStyleLbl="node2" presStyleIdx="0" presStyleCnt="6"/>
      <dgm:spPr/>
    </dgm:pt>
    <dgm:pt modelId="{3E4E1E3E-5104-472F-9DD6-3F8A8B2DC4F2}" type="pres">
      <dgm:prSet presAssocID="{557C286F-10BF-4B27-A21F-C0F4DFE22822}" presName="hierChild4" presStyleCnt="0"/>
      <dgm:spPr/>
    </dgm:pt>
    <dgm:pt modelId="{658C58B9-ECF9-499D-9FA3-53ECC76B50F6}" type="pres">
      <dgm:prSet presAssocID="{557C286F-10BF-4B27-A21F-C0F4DFE22822}" presName="hierChild5" presStyleCnt="0"/>
      <dgm:spPr/>
    </dgm:pt>
    <dgm:pt modelId="{3C64EA13-69A2-403D-B62A-22F2B20D1FC6}" type="pres">
      <dgm:prSet presAssocID="{3E797656-9B2E-4D39-B278-EC5183F51F69}" presName="Name37" presStyleLbl="parChTrans1D2" presStyleIdx="1" presStyleCnt="6"/>
      <dgm:spPr/>
    </dgm:pt>
    <dgm:pt modelId="{A8CA3FDF-F2AB-43CD-BF47-30B904768FEA}" type="pres">
      <dgm:prSet presAssocID="{B9042F55-8D31-4FC3-8C54-E3C013E9786D}" presName="hierRoot2" presStyleCnt="0">
        <dgm:presLayoutVars>
          <dgm:hierBranch val="init"/>
        </dgm:presLayoutVars>
      </dgm:prSet>
      <dgm:spPr/>
    </dgm:pt>
    <dgm:pt modelId="{17E1EC12-FDCB-422F-A761-F070F340EB5A}" type="pres">
      <dgm:prSet presAssocID="{B9042F55-8D31-4FC3-8C54-E3C013E9786D}" presName="rootComposite" presStyleCnt="0"/>
      <dgm:spPr/>
    </dgm:pt>
    <dgm:pt modelId="{A82948E0-638C-4FB2-BBA6-AF715A214047}" type="pres">
      <dgm:prSet presAssocID="{B9042F55-8D31-4FC3-8C54-E3C013E9786D}" presName="rootText" presStyleLbl="node2" presStyleIdx="1" presStyleCnt="6">
        <dgm:presLayoutVars>
          <dgm:chPref val="3"/>
        </dgm:presLayoutVars>
      </dgm:prSet>
      <dgm:spPr/>
    </dgm:pt>
    <dgm:pt modelId="{7A6AEF3E-944A-4D32-A5B9-6B231D050BF2}" type="pres">
      <dgm:prSet presAssocID="{B9042F55-8D31-4FC3-8C54-E3C013E9786D}" presName="rootConnector" presStyleLbl="node2" presStyleIdx="1" presStyleCnt="6"/>
      <dgm:spPr/>
    </dgm:pt>
    <dgm:pt modelId="{4D86BA2D-73F0-4AEC-92D5-AA5C6B03290A}" type="pres">
      <dgm:prSet presAssocID="{B9042F55-8D31-4FC3-8C54-E3C013E9786D}" presName="hierChild4" presStyleCnt="0"/>
      <dgm:spPr/>
    </dgm:pt>
    <dgm:pt modelId="{8B244658-CEDA-46DD-9358-1B4C8E31A9F0}" type="pres">
      <dgm:prSet presAssocID="{B9042F55-8D31-4FC3-8C54-E3C013E9786D}" presName="hierChild5" presStyleCnt="0"/>
      <dgm:spPr/>
    </dgm:pt>
    <dgm:pt modelId="{AF48C7B0-7F76-4920-B2AE-88F501012AF0}" type="pres">
      <dgm:prSet presAssocID="{BC1F286F-6F53-4576-895F-C49CDB580767}" presName="Name37" presStyleLbl="parChTrans1D2" presStyleIdx="2" presStyleCnt="6"/>
      <dgm:spPr/>
    </dgm:pt>
    <dgm:pt modelId="{9093057F-0EC6-4327-AC79-FA1A353AB1FF}" type="pres">
      <dgm:prSet presAssocID="{E770B2A7-2339-40FF-884D-DFD6CFEB0265}" presName="hierRoot2" presStyleCnt="0">
        <dgm:presLayoutVars>
          <dgm:hierBranch val="init"/>
        </dgm:presLayoutVars>
      </dgm:prSet>
      <dgm:spPr/>
    </dgm:pt>
    <dgm:pt modelId="{71C3802D-ADB4-449E-A3D9-049614CCBBCB}" type="pres">
      <dgm:prSet presAssocID="{E770B2A7-2339-40FF-884D-DFD6CFEB0265}" presName="rootComposite" presStyleCnt="0"/>
      <dgm:spPr/>
    </dgm:pt>
    <dgm:pt modelId="{17FF422E-0EB1-4AB9-9850-83AC6B73DF53}" type="pres">
      <dgm:prSet presAssocID="{E770B2A7-2339-40FF-884D-DFD6CFEB0265}" presName="rootText" presStyleLbl="node2" presStyleIdx="2" presStyleCnt="6">
        <dgm:presLayoutVars>
          <dgm:chPref val="3"/>
        </dgm:presLayoutVars>
      </dgm:prSet>
      <dgm:spPr/>
    </dgm:pt>
    <dgm:pt modelId="{79CA41B0-98E5-4D2B-9789-42B4CD8B474A}" type="pres">
      <dgm:prSet presAssocID="{E770B2A7-2339-40FF-884D-DFD6CFEB0265}" presName="rootConnector" presStyleLbl="node2" presStyleIdx="2" presStyleCnt="6"/>
      <dgm:spPr/>
    </dgm:pt>
    <dgm:pt modelId="{31AE9D88-4A0B-4E3A-B7C8-0C833165BF06}" type="pres">
      <dgm:prSet presAssocID="{E770B2A7-2339-40FF-884D-DFD6CFEB0265}" presName="hierChild4" presStyleCnt="0"/>
      <dgm:spPr/>
    </dgm:pt>
    <dgm:pt modelId="{A21D7243-CD86-4C75-B2CF-30D35722F0A1}" type="pres">
      <dgm:prSet presAssocID="{666451A1-EB73-47C8-B6B1-37A68EE00BE3}" presName="Name37" presStyleLbl="parChTrans1D3" presStyleIdx="0" presStyleCnt="8"/>
      <dgm:spPr/>
    </dgm:pt>
    <dgm:pt modelId="{C1B3D2B3-32E5-4FCC-8101-D50059CF1789}" type="pres">
      <dgm:prSet presAssocID="{E64FABC8-2E3C-497D-B6BB-73108B9B3FCE}" presName="hierRoot2" presStyleCnt="0">
        <dgm:presLayoutVars>
          <dgm:hierBranch val="init"/>
        </dgm:presLayoutVars>
      </dgm:prSet>
      <dgm:spPr/>
    </dgm:pt>
    <dgm:pt modelId="{103708E1-8B91-446B-9383-F68F979EC163}" type="pres">
      <dgm:prSet presAssocID="{E64FABC8-2E3C-497D-B6BB-73108B9B3FCE}" presName="rootComposite" presStyleCnt="0"/>
      <dgm:spPr/>
    </dgm:pt>
    <dgm:pt modelId="{1EEC24F1-6AB6-428D-8D02-27A7EB8C3725}" type="pres">
      <dgm:prSet presAssocID="{E64FABC8-2E3C-497D-B6BB-73108B9B3FCE}" presName="rootText" presStyleLbl="node3" presStyleIdx="0" presStyleCnt="8">
        <dgm:presLayoutVars>
          <dgm:chPref val="3"/>
        </dgm:presLayoutVars>
      </dgm:prSet>
      <dgm:spPr/>
    </dgm:pt>
    <dgm:pt modelId="{856ECDA1-7E8E-4EA4-B69A-1424D6209E96}" type="pres">
      <dgm:prSet presAssocID="{E64FABC8-2E3C-497D-B6BB-73108B9B3FCE}" presName="rootConnector" presStyleLbl="node3" presStyleIdx="0" presStyleCnt="8"/>
      <dgm:spPr/>
    </dgm:pt>
    <dgm:pt modelId="{FBF225EC-31D2-49CC-819E-0277F72CDC26}" type="pres">
      <dgm:prSet presAssocID="{E64FABC8-2E3C-497D-B6BB-73108B9B3FCE}" presName="hierChild4" presStyleCnt="0"/>
      <dgm:spPr/>
    </dgm:pt>
    <dgm:pt modelId="{6CD1C695-565B-4EBF-AD4D-01545A91F927}" type="pres">
      <dgm:prSet presAssocID="{E64FABC8-2E3C-497D-B6BB-73108B9B3FCE}" presName="hierChild5" presStyleCnt="0"/>
      <dgm:spPr/>
    </dgm:pt>
    <dgm:pt modelId="{DCFC3C50-64E6-48FD-9C48-371CEED739E3}" type="pres">
      <dgm:prSet presAssocID="{78DC9FBF-DA26-472F-B27A-3DD95B226B03}" presName="Name37" presStyleLbl="parChTrans1D3" presStyleIdx="1" presStyleCnt="8"/>
      <dgm:spPr/>
    </dgm:pt>
    <dgm:pt modelId="{5580641A-6EDE-43B1-A8EA-0B715E65219A}" type="pres">
      <dgm:prSet presAssocID="{50DBFFB3-DFDE-4B41-A625-248C603968D4}" presName="hierRoot2" presStyleCnt="0">
        <dgm:presLayoutVars>
          <dgm:hierBranch val="init"/>
        </dgm:presLayoutVars>
      </dgm:prSet>
      <dgm:spPr/>
    </dgm:pt>
    <dgm:pt modelId="{6096E916-FAF1-4FE7-B90B-D1107597E4CE}" type="pres">
      <dgm:prSet presAssocID="{50DBFFB3-DFDE-4B41-A625-248C603968D4}" presName="rootComposite" presStyleCnt="0"/>
      <dgm:spPr/>
    </dgm:pt>
    <dgm:pt modelId="{7A5276B1-2796-4175-BE50-0FAF8FAFD36D}" type="pres">
      <dgm:prSet presAssocID="{50DBFFB3-DFDE-4B41-A625-248C603968D4}" presName="rootText" presStyleLbl="node3" presStyleIdx="1" presStyleCnt="8">
        <dgm:presLayoutVars>
          <dgm:chPref val="3"/>
        </dgm:presLayoutVars>
      </dgm:prSet>
      <dgm:spPr/>
    </dgm:pt>
    <dgm:pt modelId="{969B8823-D1F8-442E-ADE9-EDC048E5B1FC}" type="pres">
      <dgm:prSet presAssocID="{50DBFFB3-DFDE-4B41-A625-248C603968D4}" presName="rootConnector" presStyleLbl="node3" presStyleIdx="1" presStyleCnt="8"/>
      <dgm:spPr/>
    </dgm:pt>
    <dgm:pt modelId="{32E5D07A-FD7B-455E-8E64-6A6477E39E98}" type="pres">
      <dgm:prSet presAssocID="{50DBFFB3-DFDE-4B41-A625-248C603968D4}" presName="hierChild4" presStyleCnt="0"/>
      <dgm:spPr/>
    </dgm:pt>
    <dgm:pt modelId="{CADC8878-6D3F-40EF-BCFE-B35BF50EBDB6}" type="pres">
      <dgm:prSet presAssocID="{50DBFFB3-DFDE-4B41-A625-248C603968D4}" presName="hierChild5" presStyleCnt="0"/>
      <dgm:spPr/>
    </dgm:pt>
    <dgm:pt modelId="{1BCE3730-B2AE-4752-9282-7C8C417699A5}" type="pres">
      <dgm:prSet presAssocID="{E770B2A7-2339-40FF-884D-DFD6CFEB0265}" presName="hierChild5" presStyleCnt="0"/>
      <dgm:spPr/>
    </dgm:pt>
    <dgm:pt modelId="{3F220949-CC11-41DC-A85F-13814090C74A}" type="pres">
      <dgm:prSet presAssocID="{74B9062E-AE8C-457B-A093-C937166688DF}" presName="Name37" presStyleLbl="parChTrans1D2" presStyleIdx="3" presStyleCnt="6"/>
      <dgm:spPr/>
    </dgm:pt>
    <dgm:pt modelId="{461D0CE1-0392-4F68-9B5E-3F0C3529935B}" type="pres">
      <dgm:prSet presAssocID="{FA9798D0-56C8-415F-A10C-7523CD5634C3}" presName="hierRoot2" presStyleCnt="0">
        <dgm:presLayoutVars>
          <dgm:hierBranch val="init"/>
        </dgm:presLayoutVars>
      </dgm:prSet>
      <dgm:spPr/>
    </dgm:pt>
    <dgm:pt modelId="{B9933F61-C94D-4597-81F5-3322ED663213}" type="pres">
      <dgm:prSet presAssocID="{FA9798D0-56C8-415F-A10C-7523CD5634C3}" presName="rootComposite" presStyleCnt="0"/>
      <dgm:spPr/>
    </dgm:pt>
    <dgm:pt modelId="{1ADEB5A5-4799-4E0A-ABCA-63F1DEBAB805}" type="pres">
      <dgm:prSet presAssocID="{FA9798D0-56C8-415F-A10C-7523CD5634C3}" presName="rootText" presStyleLbl="node2" presStyleIdx="3" presStyleCnt="6">
        <dgm:presLayoutVars>
          <dgm:chPref val="3"/>
        </dgm:presLayoutVars>
      </dgm:prSet>
      <dgm:spPr/>
    </dgm:pt>
    <dgm:pt modelId="{AE005980-3FA2-4888-B490-F468596C15EB}" type="pres">
      <dgm:prSet presAssocID="{FA9798D0-56C8-415F-A10C-7523CD5634C3}" presName="rootConnector" presStyleLbl="node2" presStyleIdx="3" presStyleCnt="6"/>
      <dgm:spPr/>
    </dgm:pt>
    <dgm:pt modelId="{1BB5FBC4-B24D-452D-8CA1-E55DC0C12C3E}" type="pres">
      <dgm:prSet presAssocID="{FA9798D0-56C8-415F-A10C-7523CD5634C3}" presName="hierChild4" presStyleCnt="0"/>
      <dgm:spPr/>
    </dgm:pt>
    <dgm:pt modelId="{FE7CB4E0-8FFB-496E-816C-4C542D0B9C15}" type="pres">
      <dgm:prSet presAssocID="{FA9798D0-56C8-415F-A10C-7523CD5634C3}" presName="hierChild5" presStyleCnt="0"/>
      <dgm:spPr/>
    </dgm:pt>
    <dgm:pt modelId="{53745CB4-E4B4-45CC-9DD6-94D3C4B7135B}" type="pres">
      <dgm:prSet presAssocID="{BAF8BBEC-A3E1-4491-BCCF-0BC3CF2D3A97}" presName="Name37" presStyleLbl="parChTrans1D2" presStyleIdx="4" presStyleCnt="6"/>
      <dgm:spPr/>
    </dgm:pt>
    <dgm:pt modelId="{D9432869-1FB9-4A9E-85D2-CEBD79B22EA9}" type="pres">
      <dgm:prSet presAssocID="{2C304146-3E97-46FD-8556-87C82374A705}" presName="hierRoot2" presStyleCnt="0">
        <dgm:presLayoutVars>
          <dgm:hierBranch val="init"/>
        </dgm:presLayoutVars>
      </dgm:prSet>
      <dgm:spPr/>
    </dgm:pt>
    <dgm:pt modelId="{C5938741-F56E-496B-9F92-A3F2570ED042}" type="pres">
      <dgm:prSet presAssocID="{2C304146-3E97-46FD-8556-87C82374A705}" presName="rootComposite" presStyleCnt="0"/>
      <dgm:spPr/>
    </dgm:pt>
    <dgm:pt modelId="{31650C49-9119-48BA-A40C-633BE1CF11D3}" type="pres">
      <dgm:prSet presAssocID="{2C304146-3E97-46FD-8556-87C82374A705}" presName="rootText" presStyleLbl="node2" presStyleIdx="4" presStyleCnt="6">
        <dgm:presLayoutVars>
          <dgm:chPref val="3"/>
        </dgm:presLayoutVars>
      </dgm:prSet>
      <dgm:spPr/>
    </dgm:pt>
    <dgm:pt modelId="{5C637220-0931-4E92-BC0F-7CEEB4C18575}" type="pres">
      <dgm:prSet presAssocID="{2C304146-3E97-46FD-8556-87C82374A705}" presName="rootConnector" presStyleLbl="node2" presStyleIdx="4" presStyleCnt="6"/>
      <dgm:spPr/>
    </dgm:pt>
    <dgm:pt modelId="{EE734720-BEFE-497A-AB17-5FF6CB778147}" type="pres">
      <dgm:prSet presAssocID="{2C304146-3E97-46FD-8556-87C82374A705}" presName="hierChild4" presStyleCnt="0"/>
      <dgm:spPr/>
    </dgm:pt>
    <dgm:pt modelId="{031DDC0C-A7BA-47B8-BD6D-B2DD90AEF6AC}" type="pres">
      <dgm:prSet presAssocID="{C4B8A136-E753-4D12-85F4-D92AA69C189C}" presName="Name37" presStyleLbl="parChTrans1D3" presStyleIdx="2" presStyleCnt="8"/>
      <dgm:spPr/>
    </dgm:pt>
    <dgm:pt modelId="{EB027F68-373E-4F44-AF41-4B30205A85CC}" type="pres">
      <dgm:prSet presAssocID="{F6689D81-F324-458F-981C-F2A51BE854AD}" presName="hierRoot2" presStyleCnt="0">
        <dgm:presLayoutVars>
          <dgm:hierBranch val="init"/>
        </dgm:presLayoutVars>
      </dgm:prSet>
      <dgm:spPr/>
    </dgm:pt>
    <dgm:pt modelId="{D7E5FA7B-94A4-4A26-B929-7F5971763595}" type="pres">
      <dgm:prSet presAssocID="{F6689D81-F324-458F-981C-F2A51BE854AD}" presName="rootComposite" presStyleCnt="0"/>
      <dgm:spPr/>
    </dgm:pt>
    <dgm:pt modelId="{22EA2490-D349-4546-9880-BE32C415FA3D}" type="pres">
      <dgm:prSet presAssocID="{F6689D81-F324-458F-981C-F2A51BE854AD}" presName="rootText" presStyleLbl="node3" presStyleIdx="2" presStyleCnt="8">
        <dgm:presLayoutVars>
          <dgm:chPref val="3"/>
        </dgm:presLayoutVars>
      </dgm:prSet>
      <dgm:spPr/>
    </dgm:pt>
    <dgm:pt modelId="{F3EE1B99-1511-41DD-B42A-C1AEBCCFE5EF}" type="pres">
      <dgm:prSet presAssocID="{F6689D81-F324-458F-981C-F2A51BE854AD}" presName="rootConnector" presStyleLbl="node3" presStyleIdx="2" presStyleCnt="8"/>
      <dgm:spPr/>
    </dgm:pt>
    <dgm:pt modelId="{B4A1A40A-F15E-405D-B724-E3AD81547C3B}" type="pres">
      <dgm:prSet presAssocID="{F6689D81-F324-458F-981C-F2A51BE854AD}" presName="hierChild4" presStyleCnt="0"/>
      <dgm:spPr/>
    </dgm:pt>
    <dgm:pt modelId="{0448299A-31F1-4541-9B5D-EA7F13D116CA}" type="pres">
      <dgm:prSet presAssocID="{F6689D81-F324-458F-981C-F2A51BE854AD}" presName="hierChild5" presStyleCnt="0"/>
      <dgm:spPr/>
    </dgm:pt>
    <dgm:pt modelId="{88FFFECC-13B6-4599-90B3-67B225574FB9}" type="pres">
      <dgm:prSet presAssocID="{104A4F91-1275-46F0-B17F-597C164FAC5C}" presName="Name37" presStyleLbl="parChTrans1D3" presStyleIdx="3" presStyleCnt="8"/>
      <dgm:spPr/>
    </dgm:pt>
    <dgm:pt modelId="{1C7FBC1B-A919-410B-A8C9-42F55622D766}" type="pres">
      <dgm:prSet presAssocID="{57817861-1629-4169-93A9-D5D7865353C4}" presName="hierRoot2" presStyleCnt="0">
        <dgm:presLayoutVars>
          <dgm:hierBranch val="init"/>
        </dgm:presLayoutVars>
      </dgm:prSet>
      <dgm:spPr/>
    </dgm:pt>
    <dgm:pt modelId="{D0CB441B-19E9-444C-A19C-64E37D55B956}" type="pres">
      <dgm:prSet presAssocID="{57817861-1629-4169-93A9-D5D7865353C4}" presName="rootComposite" presStyleCnt="0"/>
      <dgm:spPr/>
    </dgm:pt>
    <dgm:pt modelId="{37A2A5E7-8FDB-4D57-A8A7-A999B2F65D4C}" type="pres">
      <dgm:prSet presAssocID="{57817861-1629-4169-93A9-D5D7865353C4}" presName="rootText" presStyleLbl="node3" presStyleIdx="3" presStyleCnt="8">
        <dgm:presLayoutVars>
          <dgm:chPref val="3"/>
        </dgm:presLayoutVars>
      </dgm:prSet>
      <dgm:spPr/>
    </dgm:pt>
    <dgm:pt modelId="{DE9B4AFE-3E05-48D8-A340-7CF522BA2C1F}" type="pres">
      <dgm:prSet presAssocID="{57817861-1629-4169-93A9-D5D7865353C4}" presName="rootConnector" presStyleLbl="node3" presStyleIdx="3" presStyleCnt="8"/>
      <dgm:spPr/>
    </dgm:pt>
    <dgm:pt modelId="{73046D39-A5A5-4481-9338-F2636F6D836D}" type="pres">
      <dgm:prSet presAssocID="{57817861-1629-4169-93A9-D5D7865353C4}" presName="hierChild4" presStyleCnt="0"/>
      <dgm:spPr/>
    </dgm:pt>
    <dgm:pt modelId="{8BDD5F6A-8041-4455-963A-89ABC03E3405}" type="pres">
      <dgm:prSet presAssocID="{57817861-1629-4169-93A9-D5D7865353C4}" presName="hierChild5" presStyleCnt="0"/>
      <dgm:spPr/>
    </dgm:pt>
    <dgm:pt modelId="{6BE99291-F417-4623-9B73-946EE6CD0540}" type="pres">
      <dgm:prSet presAssocID="{4EE6B096-D1A2-4A90-8103-7A9855FBE740}" presName="Name37" presStyleLbl="parChTrans1D3" presStyleIdx="4" presStyleCnt="8"/>
      <dgm:spPr/>
    </dgm:pt>
    <dgm:pt modelId="{8DCC9493-5E7E-40FE-901F-CAFE03EBB9FA}" type="pres">
      <dgm:prSet presAssocID="{15E7860D-F0A8-4796-9511-15300BF641C2}" presName="hierRoot2" presStyleCnt="0">
        <dgm:presLayoutVars>
          <dgm:hierBranch val="init"/>
        </dgm:presLayoutVars>
      </dgm:prSet>
      <dgm:spPr/>
    </dgm:pt>
    <dgm:pt modelId="{3DBE6D6D-F52F-43A4-8A93-F19CCF29CDD4}" type="pres">
      <dgm:prSet presAssocID="{15E7860D-F0A8-4796-9511-15300BF641C2}" presName="rootComposite" presStyleCnt="0"/>
      <dgm:spPr/>
    </dgm:pt>
    <dgm:pt modelId="{72672297-EAC1-46AE-9991-57D3E25CA539}" type="pres">
      <dgm:prSet presAssocID="{15E7860D-F0A8-4796-9511-15300BF641C2}" presName="rootText" presStyleLbl="node3" presStyleIdx="4" presStyleCnt="8">
        <dgm:presLayoutVars>
          <dgm:chPref val="3"/>
        </dgm:presLayoutVars>
      </dgm:prSet>
      <dgm:spPr/>
    </dgm:pt>
    <dgm:pt modelId="{ED51AD08-440B-4E8F-A073-3B637C356A6A}" type="pres">
      <dgm:prSet presAssocID="{15E7860D-F0A8-4796-9511-15300BF641C2}" presName="rootConnector" presStyleLbl="node3" presStyleIdx="4" presStyleCnt="8"/>
      <dgm:spPr/>
    </dgm:pt>
    <dgm:pt modelId="{9EF367CE-A6A2-4C80-A186-04FF5ABE33EB}" type="pres">
      <dgm:prSet presAssocID="{15E7860D-F0A8-4796-9511-15300BF641C2}" presName="hierChild4" presStyleCnt="0"/>
      <dgm:spPr/>
    </dgm:pt>
    <dgm:pt modelId="{EF48BA45-CE92-4265-A483-F2C41D982A5C}" type="pres">
      <dgm:prSet presAssocID="{15E7860D-F0A8-4796-9511-15300BF641C2}" presName="hierChild5" presStyleCnt="0"/>
      <dgm:spPr/>
    </dgm:pt>
    <dgm:pt modelId="{07795F0A-83B9-4040-A03A-63101EEB1237}" type="pres">
      <dgm:prSet presAssocID="{CF7D7291-B991-48B8-980A-8552355816E6}" presName="Name37" presStyleLbl="parChTrans1D3" presStyleIdx="5" presStyleCnt="8"/>
      <dgm:spPr/>
    </dgm:pt>
    <dgm:pt modelId="{26709D8A-CD29-431E-A0CA-C4E73CCBC956}" type="pres">
      <dgm:prSet presAssocID="{FC87B38B-46A6-4898-AD45-93E524764EEA}" presName="hierRoot2" presStyleCnt="0">
        <dgm:presLayoutVars>
          <dgm:hierBranch val="init"/>
        </dgm:presLayoutVars>
      </dgm:prSet>
      <dgm:spPr/>
    </dgm:pt>
    <dgm:pt modelId="{E539CE32-1C93-460B-9B85-42B174FE4C47}" type="pres">
      <dgm:prSet presAssocID="{FC87B38B-46A6-4898-AD45-93E524764EEA}" presName="rootComposite" presStyleCnt="0"/>
      <dgm:spPr/>
    </dgm:pt>
    <dgm:pt modelId="{BE0462F2-F5AB-476C-B6BC-4AAC22276D2E}" type="pres">
      <dgm:prSet presAssocID="{FC87B38B-46A6-4898-AD45-93E524764EEA}" presName="rootText" presStyleLbl="node3" presStyleIdx="5" presStyleCnt="8">
        <dgm:presLayoutVars>
          <dgm:chPref val="3"/>
        </dgm:presLayoutVars>
      </dgm:prSet>
      <dgm:spPr/>
    </dgm:pt>
    <dgm:pt modelId="{C4145A44-5591-48E0-AD03-877EBFD82AD4}" type="pres">
      <dgm:prSet presAssocID="{FC87B38B-46A6-4898-AD45-93E524764EEA}" presName="rootConnector" presStyleLbl="node3" presStyleIdx="5" presStyleCnt="8"/>
      <dgm:spPr/>
    </dgm:pt>
    <dgm:pt modelId="{BA048494-155E-4085-BE0A-9EFF0C3867CA}" type="pres">
      <dgm:prSet presAssocID="{FC87B38B-46A6-4898-AD45-93E524764EEA}" presName="hierChild4" presStyleCnt="0"/>
      <dgm:spPr/>
    </dgm:pt>
    <dgm:pt modelId="{D00121A0-FBB4-495E-A389-BC52BE88184A}" type="pres">
      <dgm:prSet presAssocID="{FC87B38B-46A6-4898-AD45-93E524764EEA}" presName="hierChild5" presStyleCnt="0"/>
      <dgm:spPr/>
    </dgm:pt>
    <dgm:pt modelId="{052D2B38-07D4-4ABC-B9CD-6DDD9B6D5295}" type="pres">
      <dgm:prSet presAssocID="{2C304146-3E97-46FD-8556-87C82374A705}" presName="hierChild5" presStyleCnt="0"/>
      <dgm:spPr/>
    </dgm:pt>
    <dgm:pt modelId="{5BA76DB6-1E9C-4955-9B49-BEAC3D707297}" type="pres">
      <dgm:prSet presAssocID="{FD6B57A3-C9EA-4735-A03C-CB42ADDB4388}" presName="Name37" presStyleLbl="parChTrans1D2" presStyleIdx="5" presStyleCnt="6"/>
      <dgm:spPr/>
    </dgm:pt>
    <dgm:pt modelId="{8C1AE9FF-1135-4053-91FB-8AF0D348F132}" type="pres">
      <dgm:prSet presAssocID="{C8077EB9-3271-4BAF-9B1C-77938DCAF922}" presName="hierRoot2" presStyleCnt="0">
        <dgm:presLayoutVars>
          <dgm:hierBranch val="init"/>
        </dgm:presLayoutVars>
      </dgm:prSet>
      <dgm:spPr/>
    </dgm:pt>
    <dgm:pt modelId="{D41361BF-99EE-424F-AB94-0BA0A02A1386}" type="pres">
      <dgm:prSet presAssocID="{C8077EB9-3271-4BAF-9B1C-77938DCAF922}" presName="rootComposite" presStyleCnt="0"/>
      <dgm:spPr/>
    </dgm:pt>
    <dgm:pt modelId="{0AB42BA4-6744-400B-841A-0CB284A1F17C}" type="pres">
      <dgm:prSet presAssocID="{C8077EB9-3271-4BAF-9B1C-77938DCAF922}" presName="rootText" presStyleLbl="node2" presStyleIdx="5" presStyleCnt="6">
        <dgm:presLayoutVars>
          <dgm:chPref val="3"/>
        </dgm:presLayoutVars>
      </dgm:prSet>
      <dgm:spPr/>
    </dgm:pt>
    <dgm:pt modelId="{7322E7F8-1F3F-4F8D-9C01-69C9620FAB87}" type="pres">
      <dgm:prSet presAssocID="{C8077EB9-3271-4BAF-9B1C-77938DCAF922}" presName="rootConnector" presStyleLbl="node2" presStyleIdx="5" presStyleCnt="6"/>
      <dgm:spPr/>
    </dgm:pt>
    <dgm:pt modelId="{DDA9C18F-BF8A-4C54-87DD-67798466AB0C}" type="pres">
      <dgm:prSet presAssocID="{C8077EB9-3271-4BAF-9B1C-77938DCAF922}" presName="hierChild4" presStyleCnt="0"/>
      <dgm:spPr/>
    </dgm:pt>
    <dgm:pt modelId="{2C043BEA-7282-4734-A4CE-DE167F4B3A4F}" type="pres">
      <dgm:prSet presAssocID="{318A9C4D-C67D-4EA1-B1D1-760346340BF5}" presName="Name37" presStyleLbl="parChTrans1D3" presStyleIdx="6" presStyleCnt="8"/>
      <dgm:spPr/>
    </dgm:pt>
    <dgm:pt modelId="{33471064-692E-49CB-A2B5-C6B59196200D}" type="pres">
      <dgm:prSet presAssocID="{43007E2C-5F4B-4E4E-BB39-C2D23D584785}" presName="hierRoot2" presStyleCnt="0">
        <dgm:presLayoutVars>
          <dgm:hierBranch val="init"/>
        </dgm:presLayoutVars>
      </dgm:prSet>
      <dgm:spPr/>
    </dgm:pt>
    <dgm:pt modelId="{764701B6-DAC2-4D59-9E6E-D5F862521BB6}" type="pres">
      <dgm:prSet presAssocID="{43007E2C-5F4B-4E4E-BB39-C2D23D584785}" presName="rootComposite" presStyleCnt="0"/>
      <dgm:spPr/>
    </dgm:pt>
    <dgm:pt modelId="{B821592E-FBB2-499D-9959-701125EAAB33}" type="pres">
      <dgm:prSet presAssocID="{43007E2C-5F4B-4E4E-BB39-C2D23D584785}" presName="rootText" presStyleLbl="node3" presStyleIdx="6" presStyleCnt="8">
        <dgm:presLayoutVars>
          <dgm:chPref val="3"/>
        </dgm:presLayoutVars>
      </dgm:prSet>
      <dgm:spPr/>
    </dgm:pt>
    <dgm:pt modelId="{85E3195A-D9F9-4F30-BC22-0A63631C86A4}" type="pres">
      <dgm:prSet presAssocID="{43007E2C-5F4B-4E4E-BB39-C2D23D584785}" presName="rootConnector" presStyleLbl="node3" presStyleIdx="6" presStyleCnt="8"/>
      <dgm:spPr/>
    </dgm:pt>
    <dgm:pt modelId="{B99D877A-FD36-4870-8FE2-052BF1568641}" type="pres">
      <dgm:prSet presAssocID="{43007E2C-5F4B-4E4E-BB39-C2D23D584785}" presName="hierChild4" presStyleCnt="0"/>
      <dgm:spPr/>
    </dgm:pt>
    <dgm:pt modelId="{EBC8094A-80D6-4ED7-B366-D646B5AC1F65}" type="pres">
      <dgm:prSet presAssocID="{43007E2C-5F4B-4E4E-BB39-C2D23D584785}" presName="hierChild5" presStyleCnt="0"/>
      <dgm:spPr/>
    </dgm:pt>
    <dgm:pt modelId="{085A03D2-C0F0-4324-9767-80E3EF63197D}" type="pres">
      <dgm:prSet presAssocID="{AEFA5E18-A377-4834-96DD-586BFBEF177C}" presName="Name37" presStyleLbl="parChTrans1D3" presStyleIdx="7" presStyleCnt="8"/>
      <dgm:spPr/>
    </dgm:pt>
    <dgm:pt modelId="{96D39D11-7E78-4CB2-B6DE-959919FDF207}" type="pres">
      <dgm:prSet presAssocID="{BC5050E6-94EE-46D9-90DE-CE560277890E}" presName="hierRoot2" presStyleCnt="0">
        <dgm:presLayoutVars>
          <dgm:hierBranch val="init"/>
        </dgm:presLayoutVars>
      </dgm:prSet>
      <dgm:spPr/>
    </dgm:pt>
    <dgm:pt modelId="{3D97B14D-59AB-4FE0-ACAC-A9DC4F574911}" type="pres">
      <dgm:prSet presAssocID="{BC5050E6-94EE-46D9-90DE-CE560277890E}" presName="rootComposite" presStyleCnt="0"/>
      <dgm:spPr/>
    </dgm:pt>
    <dgm:pt modelId="{8BA08E29-54CB-47F1-9B83-FA38BD53AF7E}" type="pres">
      <dgm:prSet presAssocID="{BC5050E6-94EE-46D9-90DE-CE560277890E}" presName="rootText" presStyleLbl="node3" presStyleIdx="7" presStyleCnt="8">
        <dgm:presLayoutVars>
          <dgm:chPref val="3"/>
        </dgm:presLayoutVars>
      </dgm:prSet>
      <dgm:spPr/>
    </dgm:pt>
    <dgm:pt modelId="{12E3BF8C-A154-4381-92AF-8A340073983D}" type="pres">
      <dgm:prSet presAssocID="{BC5050E6-94EE-46D9-90DE-CE560277890E}" presName="rootConnector" presStyleLbl="node3" presStyleIdx="7" presStyleCnt="8"/>
      <dgm:spPr/>
    </dgm:pt>
    <dgm:pt modelId="{42E79CC0-BC66-4C10-B977-93963D94EC4A}" type="pres">
      <dgm:prSet presAssocID="{BC5050E6-94EE-46D9-90DE-CE560277890E}" presName="hierChild4" presStyleCnt="0"/>
      <dgm:spPr/>
    </dgm:pt>
    <dgm:pt modelId="{212DBCDC-56A0-4B99-9C66-AF1E12E5F812}" type="pres">
      <dgm:prSet presAssocID="{BC5050E6-94EE-46D9-90DE-CE560277890E}" presName="hierChild5" presStyleCnt="0"/>
      <dgm:spPr/>
    </dgm:pt>
    <dgm:pt modelId="{D6635451-B57F-4E78-8277-A9E9655D6A18}" type="pres">
      <dgm:prSet presAssocID="{C8077EB9-3271-4BAF-9B1C-77938DCAF922}" presName="hierChild5" presStyleCnt="0"/>
      <dgm:spPr/>
    </dgm:pt>
    <dgm:pt modelId="{B59B31B0-7DF4-4EC2-8C44-2DDE48C5C13B}" type="pres">
      <dgm:prSet presAssocID="{125C3C46-FC8D-4533-AE44-3B7C622BE1B6}" presName="hierChild3" presStyleCnt="0"/>
      <dgm:spPr/>
    </dgm:pt>
  </dgm:ptLst>
  <dgm:cxnLst>
    <dgm:cxn modelId="{664C2401-0847-440E-B2C5-85A468906B9E}" type="presOf" srcId="{50DBFFB3-DFDE-4B41-A625-248C603968D4}" destId="{7A5276B1-2796-4175-BE50-0FAF8FAFD36D}" srcOrd="0" destOrd="0" presId="urn:microsoft.com/office/officeart/2005/8/layout/orgChart1"/>
    <dgm:cxn modelId="{F3B0C104-F033-4579-84E3-8A9877564C55}" srcId="{2C304146-3E97-46FD-8556-87C82374A705}" destId="{15E7860D-F0A8-4796-9511-15300BF641C2}" srcOrd="2" destOrd="0" parTransId="{4EE6B096-D1A2-4A90-8103-7A9855FBE740}" sibTransId="{16C4CC78-BFAD-4C87-94D3-E02DA6332AA5}"/>
    <dgm:cxn modelId="{A3B9C204-E22B-46F7-AC7A-EC4BF7453557}" type="presOf" srcId="{CF7D7291-B991-48B8-980A-8552355816E6}" destId="{07795F0A-83B9-4040-A03A-63101EEB1237}" srcOrd="0" destOrd="0" presId="urn:microsoft.com/office/officeart/2005/8/layout/orgChart1"/>
    <dgm:cxn modelId="{94CF6605-180C-4EE2-A3FD-C13555E8F4EC}" type="presOf" srcId="{C8077EB9-3271-4BAF-9B1C-77938DCAF922}" destId="{0AB42BA4-6744-400B-841A-0CB284A1F17C}" srcOrd="0" destOrd="0" presId="urn:microsoft.com/office/officeart/2005/8/layout/orgChart1"/>
    <dgm:cxn modelId="{5B4DA312-44B4-4E8F-8C1F-C07825FCC6BA}" type="presOf" srcId="{BC5050E6-94EE-46D9-90DE-CE560277890E}" destId="{8BA08E29-54CB-47F1-9B83-FA38BD53AF7E}" srcOrd="0" destOrd="0" presId="urn:microsoft.com/office/officeart/2005/8/layout/orgChart1"/>
    <dgm:cxn modelId="{19F7071D-F813-4FFF-8717-90A49786184D}" type="presOf" srcId="{FD6B57A3-C9EA-4735-A03C-CB42ADDB4388}" destId="{5BA76DB6-1E9C-4955-9B49-BEAC3D707297}" srcOrd="0" destOrd="0" presId="urn:microsoft.com/office/officeart/2005/8/layout/orgChart1"/>
    <dgm:cxn modelId="{5DEE6221-02D4-4A7A-A331-A601B4968DC6}" type="presOf" srcId="{4EE6B096-D1A2-4A90-8103-7A9855FBE740}" destId="{6BE99291-F417-4623-9B73-946EE6CD0540}" srcOrd="0" destOrd="0" presId="urn:microsoft.com/office/officeart/2005/8/layout/orgChart1"/>
    <dgm:cxn modelId="{FF7BC623-90F9-458F-9746-85D0D4EFF53D}" type="presOf" srcId="{F6689D81-F324-458F-981C-F2A51BE854AD}" destId="{F3EE1B99-1511-41DD-B42A-C1AEBCCFE5EF}" srcOrd="1" destOrd="0" presId="urn:microsoft.com/office/officeart/2005/8/layout/orgChart1"/>
    <dgm:cxn modelId="{6448D423-26A7-44AA-A186-024A91267788}" srcId="{125C3C46-FC8D-4533-AE44-3B7C622BE1B6}" destId="{2C304146-3E97-46FD-8556-87C82374A705}" srcOrd="4" destOrd="0" parTransId="{BAF8BBEC-A3E1-4491-BCCF-0BC3CF2D3A97}" sibTransId="{257BE502-88C7-47EA-86A4-EE99584DA115}"/>
    <dgm:cxn modelId="{FCE72624-1A5A-4715-AD21-6B069FB835F7}" srcId="{E770B2A7-2339-40FF-884D-DFD6CFEB0265}" destId="{50DBFFB3-DFDE-4B41-A625-248C603968D4}" srcOrd="1" destOrd="0" parTransId="{78DC9FBF-DA26-472F-B27A-3DD95B226B03}" sibTransId="{59C948F6-2C3F-4A6A-BE1C-267E404B8CEF}"/>
    <dgm:cxn modelId="{ED83872E-440F-41A8-8845-B344006B0219}" type="presOf" srcId="{FC87B38B-46A6-4898-AD45-93E524764EEA}" destId="{C4145A44-5591-48E0-AD03-877EBFD82AD4}" srcOrd="1" destOrd="0" presId="urn:microsoft.com/office/officeart/2005/8/layout/orgChart1"/>
    <dgm:cxn modelId="{27088F2E-F71D-44BE-843B-2669E6EFE885}" type="presOf" srcId="{15E7860D-F0A8-4796-9511-15300BF641C2}" destId="{ED51AD08-440B-4E8F-A073-3B637C356A6A}" srcOrd="1" destOrd="0" presId="urn:microsoft.com/office/officeart/2005/8/layout/orgChart1"/>
    <dgm:cxn modelId="{740A3B3A-2956-4F9B-BC5B-559601B03758}" type="presOf" srcId="{FC87B38B-46A6-4898-AD45-93E524764EEA}" destId="{BE0462F2-F5AB-476C-B6BC-4AAC22276D2E}" srcOrd="0" destOrd="0" presId="urn:microsoft.com/office/officeart/2005/8/layout/orgChart1"/>
    <dgm:cxn modelId="{AE600440-FF20-4C0F-B0CC-2BC30BCFBD4B}" srcId="{125C3C46-FC8D-4533-AE44-3B7C622BE1B6}" destId="{E770B2A7-2339-40FF-884D-DFD6CFEB0265}" srcOrd="2" destOrd="0" parTransId="{BC1F286F-6F53-4576-895F-C49CDB580767}" sibTransId="{101F7624-1FB0-427B-9B42-D08EB4D4CC33}"/>
    <dgm:cxn modelId="{D31C3B62-674D-4B29-8A59-D12F72762523}" type="presOf" srcId="{E64FABC8-2E3C-497D-B6BB-73108B9B3FCE}" destId="{856ECDA1-7E8E-4EA4-B69A-1424D6209E96}" srcOrd="1" destOrd="0" presId="urn:microsoft.com/office/officeart/2005/8/layout/orgChart1"/>
    <dgm:cxn modelId="{A5D2C342-16DA-4344-90AE-813717B8C837}" type="presOf" srcId="{AEFA5E18-A377-4834-96DD-586BFBEF177C}" destId="{085A03D2-C0F0-4324-9767-80E3EF63197D}" srcOrd="0" destOrd="0" presId="urn:microsoft.com/office/officeart/2005/8/layout/orgChart1"/>
    <dgm:cxn modelId="{174A0B64-9E0A-4C1C-B27F-F9E16D54D14F}" type="presOf" srcId="{2C304146-3E97-46FD-8556-87C82374A705}" destId="{5C637220-0931-4E92-BC0F-7CEEB4C18575}" srcOrd="1" destOrd="0" presId="urn:microsoft.com/office/officeart/2005/8/layout/orgChart1"/>
    <dgm:cxn modelId="{8D1A6544-874D-41AD-AE87-C5919AE29717}" type="presOf" srcId="{43007E2C-5F4B-4E4E-BB39-C2D23D584785}" destId="{B821592E-FBB2-499D-9959-701125EAAB33}" srcOrd="0" destOrd="0" presId="urn:microsoft.com/office/officeart/2005/8/layout/orgChart1"/>
    <dgm:cxn modelId="{900A4165-271D-4EEA-8901-1BBF4B1ECD8A}" type="presOf" srcId="{125C3C46-FC8D-4533-AE44-3B7C622BE1B6}" destId="{73C0076F-8356-4665-9CD0-2ACBAC3F93AD}" srcOrd="1" destOrd="0" presId="urn:microsoft.com/office/officeart/2005/8/layout/orgChart1"/>
    <dgm:cxn modelId="{B8C7B965-3F4A-4B12-B7BF-DB21578B4C90}" srcId="{E770B2A7-2339-40FF-884D-DFD6CFEB0265}" destId="{E64FABC8-2E3C-497D-B6BB-73108B9B3FCE}" srcOrd="0" destOrd="0" parTransId="{666451A1-EB73-47C8-B6B1-37A68EE00BE3}" sibTransId="{E1110DBD-0222-4527-8EB2-A248A0AA8E34}"/>
    <dgm:cxn modelId="{2E90A166-03F3-4094-A195-B8FC72990399}" srcId="{B3E9AFE9-ABCB-476A-B87E-AE08DF60E36F}" destId="{125C3C46-FC8D-4533-AE44-3B7C622BE1B6}" srcOrd="0" destOrd="0" parTransId="{E0A8351F-AD6D-4F38-93FE-02B9F21B912A}" sibTransId="{88DE4FB1-38C4-471F-ACBC-4FA5044CBCFD}"/>
    <dgm:cxn modelId="{BCBBF266-A4CD-4E92-97DA-41CAF7A3354A}" type="presOf" srcId="{C8077EB9-3271-4BAF-9B1C-77938DCAF922}" destId="{7322E7F8-1F3F-4F8D-9C01-69C9620FAB87}" srcOrd="1" destOrd="0" presId="urn:microsoft.com/office/officeart/2005/8/layout/orgChart1"/>
    <dgm:cxn modelId="{859E5347-6BAD-41CD-9A6F-5131380E9900}" type="presOf" srcId="{B3E9AFE9-ABCB-476A-B87E-AE08DF60E36F}" destId="{72AD9A3C-D4E4-42EC-AED7-88DE99B59D5B}" srcOrd="0" destOrd="0" presId="urn:microsoft.com/office/officeart/2005/8/layout/orgChart1"/>
    <dgm:cxn modelId="{2EA91E68-E271-4409-AC55-A86457060671}" type="presOf" srcId="{2C304146-3E97-46FD-8556-87C82374A705}" destId="{31650C49-9119-48BA-A40C-633BE1CF11D3}" srcOrd="0" destOrd="0" presId="urn:microsoft.com/office/officeart/2005/8/layout/orgChart1"/>
    <dgm:cxn modelId="{F6364E74-DE26-497E-8922-F7B5CF36522B}" type="presOf" srcId="{BC1F286F-6F53-4576-895F-C49CDB580767}" destId="{AF48C7B0-7F76-4920-B2AE-88F501012AF0}" srcOrd="0" destOrd="0" presId="urn:microsoft.com/office/officeart/2005/8/layout/orgChart1"/>
    <dgm:cxn modelId="{F77AF774-4F34-4897-9737-C0197041F1FD}" srcId="{125C3C46-FC8D-4533-AE44-3B7C622BE1B6}" destId="{C8077EB9-3271-4BAF-9B1C-77938DCAF922}" srcOrd="5" destOrd="0" parTransId="{FD6B57A3-C9EA-4735-A03C-CB42ADDB4388}" sibTransId="{38F99C2C-028D-46D2-B3CC-A325D777B069}"/>
    <dgm:cxn modelId="{89541756-F227-4BB2-8995-0F44947F1DEE}" srcId="{C8077EB9-3271-4BAF-9B1C-77938DCAF922}" destId="{43007E2C-5F4B-4E4E-BB39-C2D23D584785}" srcOrd="0" destOrd="0" parTransId="{318A9C4D-C67D-4EA1-B1D1-760346340BF5}" sibTransId="{04C302A0-15F8-4489-95B1-C2B5CE48E65E}"/>
    <dgm:cxn modelId="{59588357-5C7A-456F-B4E9-6AEA4B8AD077}" type="presOf" srcId="{E64FABC8-2E3C-497D-B6BB-73108B9B3FCE}" destId="{1EEC24F1-6AB6-428D-8D02-27A7EB8C3725}" srcOrd="0" destOrd="0" presId="urn:microsoft.com/office/officeart/2005/8/layout/orgChart1"/>
    <dgm:cxn modelId="{97348C57-1D19-4E98-BB7D-629BC2F564B9}" type="presOf" srcId="{8C1386E9-4AD9-400A-986F-42F621909C14}" destId="{2AF116F1-3726-40B7-9CF2-10A899EFAB79}" srcOrd="0" destOrd="0" presId="urn:microsoft.com/office/officeart/2005/8/layout/orgChart1"/>
    <dgm:cxn modelId="{7BFED277-3DEE-42D2-BC26-ABCF827232B5}" type="presOf" srcId="{104A4F91-1275-46F0-B17F-597C164FAC5C}" destId="{88FFFECC-13B6-4599-90B3-67B225574FB9}" srcOrd="0" destOrd="0" presId="urn:microsoft.com/office/officeart/2005/8/layout/orgChart1"/>
    <dgm:cxn modelId="{8917EE77-E131-4666-B999-12D24A86D933}" type="presOf" srcId="{15E7860D-F0A8-4796-9511-15300BF641C2}" destId="{72672297-EAC1-46AE-9991-57D3E25CA539}" srcOrd="0" destOrd="0" presId="urn:microsoft.com/office/officeart/2005/8/layout/orgChart1"/>
    <dgm:cxn modelId="{F3D6065A-BD35-404F-B838-AFAAD8CC61FB}" type="presOf" srcId="{B9042F55-8D31-4FC3-8C54-E3C013E9786D}" destId="{7A6AEF3E-944A-4D32-A5B9-6B231D050BF2}" srcOrd="1" destOrd="0" presId="urn:microsoft.com/office/officeart/2005/8/layout/orgChart1"/>
    <dgm:cxn modelId="{14B7367A-9C9F-40DC-8A24-7466490F3AB2}" type="presOf" srcId="{F6689D81-F324-458F-981C-F2A51BE854AD}" destId="{22EA2490-D349-4546-9880-BE32C415FA3D}" srcOrd="0" destOrd="0" presId="urn:microsoft.com/office/officeart/2005/8/layout/orgChart1"/>
    <dgm:cxn modelId="{EB31C98E-B5FA-4CC7-8888-9C8947501ACB}" type="presOf" srcId="{57817861-1629-4169-93A9-D5D7865353C4}" destId="{37A2A5E7-8FDB-4D57-A8A7-A999B2F65D4C}" srcOrd="0" destOrd="0" presId="urn:microsoft.com/office/officeart/2005/8/layout/orgChart1"/>
    <dgm:cxn modelId="{21E48897-66BC-4138-B032-9C12AEFE04F1}" type="presOf" srcId="{B9042F55-8D31-4FC3-8C54-E3C013E9786D}" destId="{A82948E0-638C-4FB2-BBA6-AF715A214047}" srcOrd="0" destOrd="0" presId="urn:microsoft.com/office/officeart/2005/8/layout/orgChart1"/>
    <dgm:cxn modelId="{25EC1D98-F34F-466A-8228-8E19A5347B1E}" type="presOf" srcId="{BAF8BBEC-A3E1-4491-BCCF-0BC3CF2D3A97}" destId="{53745CB4-E4B4-45CC-9DD6-94D3C4B7135B}" srcOrd="0" destOrd="0" presId="urn:microsoft.com/office/officeart/2005/8/layout/orgChart1"/>
    <dgm:cxn modelId="{5473FCA1-524B-4B5C-852D-729BC107CE6A}" type="presOf" srcId="{E770B2A7-2339-40FF-884D-DFD6CFEB0265}" destId="{79CA41B0-98E5-4D2B-9789-42B4CD8B474A}" srcOrd="1" destOrd="0" presId="urn:microsoft.com/office/officeart/2005/8/layout/orgChart1"/>
    <dgm:cxn modelId="{1E01E8A7-F442-4BA8-9257-DDA494F0FD84}" srcId="{C8077EB9-3271-4BAF-9B1C-77938DCAF922}" destId="{BC5050E6-94EE-46D9-90DE-CE560277890E}" srcOrd="1" destOrd="0" parTransId="{AEFA5E18-A377-4834-96DD-586BFBEF177C}" sibTransId="{D0EBCCDC-27E2-4243-AB50-B2A6256FFC69}"/>
    <dgm:cxn modelId="{8F25E8A7-52E2-46A6-88C0-7FAE1EE1D679}" type="presOf" srcId="{78DC9FBF-DA26-472F-B27A-3DD95B226B03}" destId="{DCFC3C50-64E6-48FD-9C48-371CEED739E3}" srcOrd="0" destOrd="0" presId="urn:microsoft.com/office/officeart/2005/8/layout/orgChart1"/>
    <dgm:cxn modelId="{226A79A8-7A68-470C-9744-5B009D4240C6}" type="presOf" srcId="{3E797656-9B2E-4D39-B278-EC5183F51F69}" destId="{3C64EA13-69A2-403D-B62A-22F2B20D1FC6}" srcOrd="0" destOrd="0" presId="urn:microsoft.com/office/officeart/2005/8/layout/orgChart1"/>
    <dgm:cxn modelId="{01DCB1AD-7B31-4330-B97F-5736CAE6CA01}" type="presOf" srcId="{43007E2C-5F4B-4E4E-BB39-C2D23D584785}" destId="{85E3195A-D9F9-4F30-BC22-0A63631C86A4}" srcOrd="1" destOrd="0" presId="urn:microsoft.com/office/officeart/2005/8/layout/orgChart1"/>
    <dgm:cxn modelId="{2F40F9B1-3A37-45ED-9FBD-FE7E1216C22B}" srcId="{2C304146-3E97-46FD-8556-87C82374A705}" destId="{F6689D81-F324-458F-981C-F2A51BE854AD}" srcOrd="0" destOrd="0" parTransId="{C4B8A136-E753-4D12-85F4-D92AA69C189C}" sibTransId="{12A75EEE-40F5-43F5-96D0-DD0210484A56}"/>
    <dgm:cxn modelId="{9AA1CABC-13EF-472E-A472-DC2B117FEDDA}" type="presOf" srcId="{BC5050E6-94EE-46D9-90DE-CE560277890E}" destId="{12E3BF8C-A154-4381-92AF-8A340073983D}" srcOrd="1" destOrd="0" presId="urn:microsoft.com/office/officeart/2005/8/layout/orgChart1"/>
    <dgm:cxn modelId="{914175C0-7DED-4B22-BAC3-2994A1567B15}" type="presOf" srcId="{125C3C46-FC8D-4533-AE44-3B7C622BE1B6}" destId="{F02F5522-85F0-44B0-8B82-8B86449735A0}" srcOrd="0" destOrd="0" presId="urn:microsoft.com/office/officeart/2005/8/layout/orgChart1"/>
    <dgm:cxn modelId="{282317C4-1BC1-45C4-8F37-D8D4D59B7EEB}" type="presOf" srcId="{318A9C4D-C67D-4EA1-B1D1-760346340BF5}" destId="{2C043BEA-7282-4734-A4CE-DE167F4B3A4F}" srcOrd="0" destOrd="0" presId="urn:microsoft.com/office/officeart/2005/8/layout/orgChart1"/>
    <dgm:cxn modelId="{849B42C8-F200-45FC-B11F-8FD7DF2FFF5E}" srcId="{2C304146-3E97-46FD-8556-87C82374A705}" destId="{57817861-1629-4169-93A9-D5D7865353C4}" srcOrd="1" destOrd="0" parTransId="{104A4F91-1275-46F0-B17F-597C164FAC5C}" sibTransId="{BF8BF2A7-A88F-4052-B499-958D899D1A29}"/>
    <dgm:cxn modelId="{6274CBCA-9A8D-4061-ACE7-BB6D21B0C812}" type="presOf" srcId="{FA9798D0-56C8-415F-A10C-7523CD5634C3}" destId="{1ADEB5A5-4799-4E0A-ABCA-63F1DEBAB805}" srcOrd="0" destOrd="0" presId="urn:microsoft.com/office/officeart/2005/8/layout/orgChart1"/>
    <dgm:cxn modelId="{0F5634CB-3C54-461C-9E7D-EEAAAA09CC8D}" type="presOf" srcId="{666451A1-EB73-47C8-B6B1-37A68EE00BE3}" destId="{A21D7243-CD86-4C75-B2CF-30D35722F0A1}" srcOrd="0" destOrd="0" presId="urn:microsoft.com/office/officeart/2005/8/layout/orgChart1"/>
    <dgm:cxn modelId="{95A481D2-658E-4E50-A659-B981C9A67798}" type="presOf" srcId="{557C286F-10BF-4B27-A21F-C0F4DFE22822}" destId="{0766076F-155C-4E50-A255-411085B3D4EE}" srcOrd="1" destOrd="0" presId="urn:microsoft.com/office/officeart/2005/8/layout/orgChart1"/>
    <dgm:cxn modelId="{42B80CD5-0AEC-4B57-A508-C5D8F68B6AC3}" type="presOf" srcId="{FA9798D0-56C8-415F-A10C-7523CD5634C3}" destId="{AE005980-3FA2-4888-B490-F468596C15EB}" srcOrd="1" destOrd="0" presId="urn:microsoft.com/office/officeart/2005/8/layout/orgChart1"/>
    <dgm:cxn modelId="{38FCD6DF-D0EA-47D7-B778-B79676CC3085}" type="presOf" srcId="{57817861-1629-4169-93A9-D5D7865353C4}" destId="{DE9B4AFE-3E05-48D8-A340-7CF522BA2C1F}" srcOrd="1" destOrd="0" presId="urn:microsoft.com/office/officeart/2005/8/layout/orgChart1"/>
    <dgm:cxn modelId="{703EFFE5-E7F4-4254-AEC8-32ED960A3B92}" srcId="{2C304146-3E97-46FD-8556-87C82374A705}" destId="{FC87B38B-46A6-4898-AD45-93E524764EEA}" srcOrd="3" destOrd="0" parTransId="{CF7D7291-B991-48B8-980A-8552355816E6}" sibTransId="{66E64244-37FB-458E-9AFA-FE9C47C24E5D}"/>
    <dgm:cxn modelId="{334D28E6-8E4A-4773-9720-87F3D150919C}" type="presOf" srcId="{C4B8A136-E753-4D12-85F4-D92AA69C189C}" destId="{031DDC0C-A7BA-47B8-BD6D-B2DD90AEF6AC}" srcOrd="0" destOrd="0" presId="urn:microsoft.com/office/officeart/2005/8/layout/orgChart1"/>
    <dgm:cxn modelId="{8CCCF9EE-29F0-420A-BDE8-F56C324FFA97}" type="presOf" srcId="{74B9062E-AE8C-457B-A093-C937166688DF}" destId="{3F220949-CC11-41DC-A85F-13814090C74A}" srcOrd="0" destOrd="0" presId="urn:microsoft.com/office/officeart/2005/8/layout/orgChart1"/>
    <dgm:cxn modelId="{CA2EACF2-39E2-445F-862A-B5788F145C43}" type="presOf" srcId="{557C286F-10BF-4B27-A21F-C0F4DFE22822}" destId="{A40F37F7-1590-44AF-987F-2B1D39A510C3}" srcOrd="0" destOrd="0" presId="urn:microsoft.com/office/officeart/2005/8/layout/orgChart1"/>
    <dgm:cxn modelId="{BF2DB3F5-8C2B-4649-92DF-BB38970D917E}" srcId="{125C3C46-FC8D-4533-AE44-3B7C622BE1B6}" destId="{557C286F-10BF-4B27-A21F-C0F4DFE22822}" srcOrd="0" destOrd="0" parTransId="{8C1386E9-4AD9-400A-986F-42F621909C14}" sibTransId="{DA851436-393E-4F95-B9A2-0F51F02E85FD}"/>
    <dgm:cxn modelId="{4A4647F7-A988-4E6D-A674-124BB7E2DEB2}" type="presOf" srcId="{E770B2A7-2339-40FF-884D-DFD6CFEB0265}" destId="{17FF422E-0EB1-4AB9-9850-83AC6B73DF53}" srcOrd="0" destOrd="0" presId="urn:microsoft.com/office/officeart/2005/8/layout/orgChart1"/>
    <dgm:cxn modelId="{17DEE1F7-A907-4686-B1B1-A1CDB00ABC4B}" type="presOf" srcId="{50DBFFB3-DFDE-4B41-A625-248C603968D4}" destId="{969B8823-D1F8-442E-ADE9-EDC048E5B1FC}" srcOrd="1" destOrd="0" presId="urn:microsoft.com/office/officeart/2005/8/layout/orgChart1"/>
    <dgm:cxn modelId="{1AD99FF9-CD3B-4426-BC72-B6D5590CC81D}" srcId="{125C3C46-FC8D-4533-AE44-3B7C622BE1B6}" destId="{B9042F55-8D31-4FC3-8C54-E3C013E9786D}" srcOrd="1" destOrd="0" parTransId="{3E797656-9B2E-4D39-B278-EC5183F51F69}" sibTransId="{F7D2958C-4328-4A6F-B2C2-99EF0F6157E8}"/>
    <dgm:cxn modelId="{DB64D0FD-589B-4519-885A-0277590D66DC}" srcId="{125C3C46-FC8D-4533-AE44-3B7C622BE1B6}" destId="{FA9798D0-56C8-415F-A10C-7523CD5634C3}" srcOrd="3" destOrd="0" parTransId="{74B9062E-AE8C-457B-A093-C937166688DF}" sibTransId="{26736CCF-D3F6-47F0-877B-8D429FAB23C5}"/>
    <dgm:cxn modelId="{09EE555D-2105-44D5-8BED-D7B73635BF87}" type="presParOf" srcId="{72AD9A3C-D4E4-42EC-AED7-88DE99B59D5B}" destId="{F4616B22-6298-417C-8E76-1237085C5419}" srcOrd="0" destOrd="0" presId="urn:microsoft.com/office/officeart/2005/8/layout/orgChart1"/>
    <dgm:cxn modelId="{09799172-1A2B-4D25-835E-B2C91541995C}" type="presParOf" srcId="{F4616B22-6298-417C-8E76-1237085C5419}" destId="{15A2BFD8-4339-4D09-B0BD-6329FA0A45E3}" srcOrd="0" destOrd="0" presId="urn:microsoft.com/office/officeart/2005/8/layout/orgChart1"/>
    <dgm:cxn modelId="{3A0AFC6F-C338-4474-87CB-F817E641EB61}" type="presParOf" srcId="{15A2BFD8-4339-4D09-B0BD-6329FA0A45E3}" destId="{F02F5522-85F0-44B0-8B82-8B86449735A0}" srcOrd="0" destOrd="0" presId="urn:microsoft.com/office/officeart/2005/8/layout/orgChart1"/>
    <dgm:cxn modelId="{6E85CFFF-5EC5-4AA3-8C4C-3D67E1AB62B5}" type="presParOf" srcId="{15A2BFD8-4339-4D09-B0BD-6329FA0A45E3}" destId="{73C0076F-8356-4665-9CD0-2ACBAC3F93AD}" srcOrd="1" destOrd="0" presId="urn:microsoft.com/office/officeart/2005/8/layout/orgChart1"/>
    <dgm:cxn modelId="{CFB64F37-4536-45D9-8467-D328B6E739DD}" type="presParOf" srcId="{F4616B22-6298-417C-8E76-1237085C5419}" destId="{74B0396B-4144-43E8-BA1D-28EED6FE5779}" srcOrd="1" destOrd="0" presId="urn:microsoft.com/office/officeart/2005/8/layout/orgChart1"/>
    <dgm:cxn modelId="{7D45F234-6064-4946-A28E-F10ACEBCE870}" type="presParOf" srcId="{74B0396B-4144-43E8-BA1D-28EED6FE5779}" destId="{2AF116F1-3726-40B7-9CF2-10A899EFAB79}" srcOrd="0" destOrd="0" presId="urn:microsoft.com/office/officeart/2005/8/layout/orgChart1"/>
    <dgm:cxn modelId="{873A8A81-FD65-491C-8377-52D9B94B3387}" type="presParOf" srcId="{74B0396B-4144-43E8-BA1D-28EED6FE5779}" destId="{7565853F-E124-4A52-96FB-B21B2EE6F2B6}" srcOrd="1" destOrd="0" presId="urn:microsoft.com/office/officeart/2005/8/layout/orgChart1"/>
    <dgm:cxn modelId="{FBE1E639-0227-42AE-8F24-52EBC214632E}" type="presParOf" srcId="{7565853F-E124-4A52-96FB-B21B2EE6F2B6}" destId="{8C68C86C-A998-4131-88E7-74D862ADB1BD}" srcOrd="0" destOrd="0" presId="urn:microsoft.com/office/officeart/2005/8/layout/orgChart1"/>
    <dgm:cxn modelId="{53050BBD-15F4-43C3-BAC1-86FBA5136720}" type="presParOf" srcId="{8C68C86C-A998-4131-88E7-74D862ADB1BD}" destId="{A40F37F7-1590-44AF-987F-2B1D39A510C3}" srcOrd="0" destOrd="0" presId="urn:microsoft.com/office/officeart/2005/8/layout/orgChart1"/>
    <dgm:cxn modelId="{15A19391-412B-404E-AD40-4D37AF3EFA4B}" type="presParOf" srcId="{8C68C86C-A998-4131-88E7-74D862ADB1BD}" destId="{0766076F-155C-4E50-A255-411085B3D4EE}" srcOrd="1" destOrd="0" presId="urn:microsoft.com/office/officeart/2005/8/layout/orgChart1"/>
    <dgm:cxn modelId="{7DDE70EB-CA39-4E33-8D67-5D581FE31B17}" type="presParOf" srcId="{7565853F-E124-4A52-96FB-B21B2EE6F2B6}" destId="{3E4E1E3E-5104-472F-9DD6-3F8A8B2DC4F2}" srcOrd="1" destOrd="0" presId="urn:microsoft.com/office/officeart/2005/8/layout/orgChart1"/>
    <dgm:cxn modelId="{6C2BEC9D-EF39-4082-A9E7-4EE610D5E4B7}" type="presParOf" srcId="{7565853F-E124-4A52-96FB-B21B2EE6F2B6}" destId="{658C58B9-ECF9-499D-9FA3-53ECC76B50F6}" srcOrd="2" destOrd="0" presId="urn:microsoft.com/office/officeart/2005/8/layout/orgChart1"/>
    <dgm:cxn modelId="{9D38CB00-01B9-4487-BFF6-BC4C4C1B8FE9}" type="presParOf" srcId="{74B0396B-4144-43E8-BA1D-28EED6FE5779}" destId="{3C64EA13-69A2-403D-B62A-22F2B20D1FC6}" srcOrd="2" destOrd="0" presId="urn:microsoft.com/office/officeart/2005/8/layout/orgChart1"/>
    <dgm:cxn modelId="{E6ACCA70-8827-43C2-A986-4425A1A4405A}" type="presParOf" srcId="{74B0396B-4144-43E8-BA1D-28EED6FE5779}" destId="{A8CA3FDF-F2AB-43CD-BF47-30B904768FEA}" srcOrd="3" destOrd="0" presId="urn:microsoft.com/office/officeart/2005/8/layout/orgChart1"/>
    <dgm:cxn modelId="{378DBE9C-CBDE-4FEF-908B-7CACF7EB2376}" type="presParOf" srcId="{A8CA3FDF-F2AB-43CD-BF47-30B904768FEA}" destId="{17E1EC12-FDCB-422F-A761-F070F340EB5A}" srcOrd="0" destOrd="0" presId="urn:microsoft.com/office/officeart/2005/8/layout/orgChart1"/>
    <dgm:cxn modelId="{0EB877B4-AB92-409C-B2B2-4D03988745E9}" type="presParOf" srcId="{17E1EC12-FDCB-422F-A761-F070F340EB5A}" destId="{A82948E0-638C-4FB2-BBA6-AF715A214047}" srcOrd="0" destOrd="0" presId="urn:microsoft.com/office/officeart/2005/8/layout/orgChart1"/>
    <dgm:cxn modelId="{F8616759-8D4F-49E3-B4BF-3DC53B4B025A}" type="presParOf" srcId="{17E1EC12-FDCB-422F-A761-F070F340EB5A}" destId="{7A6AEF3E-944A-4D32-A5B9-6B231D050BF2}" srcOrd="1" destOrd="0" presId="urn:microsoft.com/office/officeart/2005/8/layout/orgChart1"/>
    <dgm:cxn modelId="{F67ED461-8900-4468-AE7F-E103AC4B4AD0}" type="presParOf" srcId="{A8CA3FDF-F2AB-43CD-BF47-30B904768FEA}" destId="{4D86BA2D-73F0-4AEC-92D5-AA5C6B03290A}" srcOrd="1" destOrd="0" presId="urn:microsoft.com/office/officeart/2005/8/layout/orgChart1"/>
    <dgm:cxn modelId="{0E8863AF-285A-4077-AAD0-92894D511E72}" type="presParOf" srcId="{A8CA3FDF-F2AB-43CD-BF47-30B904768FEA}" destId="{8B244658-CEDA-46DD-9358-1B4C8E31A9F0}" srcOrd="2" destOrd="0" presId="urn:microsoft.com/office/officeart/2005/8/layout/orgChart1"/>
    <dgm:cxn modelId="{6B264EB3-C364-4B2D-91BA-6E45AB786AE3}" type="presParOf" srcId="{74B0396B-4144-43E8-BA1D-28EED6FE5779}" destId="{AF48C7B0-7F76-4920-B2AE-88F501012AF0}" srcOrd="4" destOrd="0" presId="urn:microsoft.com/office/officeart/2005/8/layout/orgChart1"/>
    <dgm:cxn modelId="{58C80B23-B57C-4CEB-AFC1-C56C24AE6BF5}" type="presParOf" srcId="{74B0396B-4144-43E8-BA1D-28EED6FE5779}" destId="{9093057F-0EC6-4327-AC79-FA1A353AB1FF}" srcOrd="5" destOrd="0" presId="urn:microsoft.com/office/officeart/2005/8/layout/orgChart1"/>
    <dgm:cxn modelId="{07B4A211-59D8-4FBF-905E-402D741809B8}" type="presParOf" srcId="{9093057F-0EC6-4327-AC79-FA1A353AB1FF}" destId="{71C3802D-ADB4-449E-A3D9-049614CCBBCB}" srcOrd="0" destOrd="0" presId="urn:microsoft.com/office/officeart/2005/8/layout/orgChart1"/>
    <dgm:cxn modelId="{47135CE8-4520-44DB-A72E-01D23BEB2C17}" type="presParOf" srcId="{71C3802D-ADB4-449E-A3D9-049614CCBBCB}" destId="{17FF422E-0EB1-4AB9-9850-83AC6B73DF53}" srcOrd="0" destOrd="0" presId="urn:microsoft.com/office/officeart/2005/8/layout/orgChart1"/>
    <dgm:cxn modelId="{521F6CD0-3E4E-4F88-9DC0-B1F6F3412F8E}" type="presParOf" srcId="{71C3802D-ADB4-449E-A3D9-049614CCBBCB}" destId="{79CA41B0-98E5-4D2B-9789-42B4CD8B474A}" srcOrd="1" destOrd="0" presId="urn:microsoft.com/office/officeart/2005/8/layout/orgChart1"/>
    <dgm:cxn modelId="{5EE7890E-D108-4737-A239-52389B93F123}" type="presParOf" srcId="{9093057F-0EC6-4327-AC79-FA1A353AB1FF}" destId="{31AE9D88-4A0B-4E3A-B7C8-0C833165BF06}" srcOrd="1" destOrd="0" presId="urn:microsoft.com/office/officeart/2005/8/layout/orgChart1"/>
    <dgm:cxn modelId="{061FBEBB-B61D-4C01-8D71-0BE5118D843A}" type="presParOf" srcId="{31AE9D88-4A0B-4E3A-B7C8-0C833165BF06}" destId="{A21D7243-CD86-4C75-B2CF-30D35722F0A1}" srcOrd="0" destOrd="0" presId="urn:microsoft.com/office/officeart/2005/8/layout/orgChart1"/>
    <dgm:cxn modelId="{87D992A3-B880-45F1-B46A-1273E817D882}" type="presParOf" srcId="{31AE9D88-4A0B-4E3A-B7C8-0C833165BF06}" destId="{C1B3D2B3-32E5-4FCC-8101-D50059CF1789}" srcOrd="1" destOrd="0" presId="urn:microsoft.com/office/officeart/2005/8/layout/orgChart1"/>
    <dgm:cxn modelId="{2E4BD524-A5A0-4FCA-A845-1D5EB7B70948}" type="presParOf" srcId="{C1B3D2B3-32E5-4FCC-8101-D50059CF1789}" destId="{103708E1-8B91-446B-9383-F68F979EC163}" srcOrd="0" destOrd="0" presId="urn:microsoft.com/office/officeart/2005/8/layout/orgChart1"/>
    <dgm:cxn modelId="{B4928684-C2C8-4B11-A75E-5FB7ADD67094}" type="presParOf" srcId="{103708E1-8B91-446B-9383-F68F979EC163}" destId="{1EEC24F1-6AB6-428D-8D02-27A7EB8C3725}" srcOrd="0" destOrd="0" presId="urn:microsoft.com/office/officeart/2005/8/layout/orgChart1"/>
    <dgm:cxn modelId="{60A704AE-100A-4352-B110-6A3FF330A1A5}" type="presParOf" srcId="{103708E1-8B91-446B-9383-F68F979EC163}" destId="{856ECDA1-7E8E-4EA4-B69A-1424D6209E96}" srcOrd="1" destOrd="0" presId="urn:microsoft.com/office/officeart/2005/8/layout/orgChart1"/>
    <dgm:cxn modelId="{7929F54C-18AF-4251-97BF-644E6395FE4E}" type="presParOf" srcId="{C1B3D2B3-32E5-4FCC-8101-D50059CF1789}" destId="{FBF225EC-31D2-49CC-819E-0277F72CDC26}" srcOrd="1" destOrd="0" presId="urn:microsoft.com/office/officeart/2005/8/layout/orgChart1"/>
    <dgm:cxn modelId="{5DBF6729-DB55-40A5-8CE2-3610745DA472}" type="presParOf" srcId="{C1B3D2B3-32E5-4FCC-8101-D50059CF1789}" destId="{6CD1C695-565B-4EBF-AD4D-01545A91F927}" srcOrd="2" destOrd="0" presId="urn:microsoft.com/office/officeart/2005/8/layout/orgChart1"/>
    <dgm:cxn modelId="{EF81859C-2349-418C-AEB7-50B0DCC6CA39}" type="presParOf" srcId="{31AE9D88-4A0B-4E3A-B7C8-0C833165BF06}" destId="{DCFC3C50-64E6-48FD-9C48-371CEED739E3}" srcOrd="2" destOrd="0" presId="urn:microsoft.com/office/officeart/2005/8/layout/orgChart1"/>
    <dgm:cxn modelId="{50515196-CE12-457B-9AB2-121AB297786C}" type="presParOf" srcId="{31AE9D88-4A0B-4E3A-B7C8-0C833165BF06}" destId="{5580641A-6EDE-43B1-A8EA-0B715E65219A}" srcOrd="3" destOrd="0" presId="urn:microsoft.com/office/officeart/2005/8/layout/orgChart1"/>
    <dgm:cxn modelId="{35EAF42D-0A4F-4FF4-A43E-154995FD26A6}" type="presParOf" srcId="{5580641A-6EDE-43B1-A8EA-0B715E65219A}" destId="{6096E916-FAF1-4FE7-B90B-D1107597E4CE}" srcOrd="0" destOrd="0" presId="urn:microsoft.com/office/officeart/2005/8/layout/orgChart1"/>
    <dgm:cxn modelId="{E5D37134-3531-4DE3-B970-865F7E465E27}" type="presParOf" srcId="{6096E916-FAF1-4FE7-B90B-D1107597E4CE}" destId="{7A5276B1-2796-4175-BE50-0FAF8FAFD36D}" srcOrd="0" destOrd="0" presId="urn:microsoft.com/office/officeart/2005/8/layout/orgChart1"/>
    <dgm:cxn modelId="{42824C24-0668-457C-AB8B-DE4249C6BC4A}" type="presParOf" srcId="{6096E916-FAF1-4FE7-B90B-D1107597E4CE}" destId="{969B8823-D1F8-442E-ADE9-EDC048E5B1FC}" srcOrd="1" destOrd="0" presId="urn:microsoft.com/office/officeart/2005/8/layout/orgChart1"/>
    <dgm:cxn modelId="{1A4ED882-BAF0-48E4-89C2-499208539002}" type="presParOf" srcId="{5580641A-6EDE-43B1-A8EA-0B715E65219A}" destId="{32E5D07A-FD7B-455E-8E64-6A6477E39E98}" srcOrd="1" destOrd="0" presId="urn:microsoft.com/office/officeart/2005/8/layout/orgChart1"/>
    <dgm:cxn modelId="{2A634BAB-6B77-44FC-B736-0D52225749FD}" type="presParOf" srcId="{5580641A-6EDE-43B1-A8EA-0B715E65219A}" destId="{CADC8878-6D3F-40EF-BCFE-B35BF50EBDB6}" srcOrd="2" destOrd="0" presId="urn:microsoft.com/office/officeart/2005/8/layout/orgChart1"/>
    <dgm:cxn modelId="{BA3733C5-7AEA-4B82-88C5-CD1FD89CC461}" type="presParOf" srcId="{9093057F-0EC6-4327-AC79-FA1A353AB1FF}" destId="{1BCE3730-B2AE-4752-9282-7C8C417699A5}" srcOrd="2" destOrd="0" presId="urn:microsoft.com/office/officeart/2005/8/layout/orgChart1"/>
    <dgm:cxn modelId="{02DEC546-43DC-4FD6-9ACC-679FBD287336}" type="presParOf" srcId="{74B0396B-4144-43E8-BA1D-28EED6FE5779}" destId="{3F220949-CC11-41DC-A85F-13814090C74A}" srcOrd="6" destOrd="0" presId="urn:microsoft.com/office/officeart/2005/8/layout/orgChart1"/>
    <dgm:cxn modelId="{49F7A43A-9482-4B21-AD1C-66AF35D15B5C}" type="presParOf" srcId="{74B0396B-4144-43E8-BA1D-28EED6FE5779}" destId="{461D0CE1-0392-4F68-9B5E-3F0C3529935B}" srcOrd="7" destOrd="0" presId="urn:microsoft.com/office/officeart/2005/8/layout/orgChart1"/>
    <dgm:cxn modelId="{1C609761-D803-4E7B-963E-53DD138F1D8E}" type="presParOf" srcId="{461D0CE1-0392-4F68-9B5E-3F0C3529935B}" destId="{B9933F61-C94D-4597-81F5-3322ED663213}" srcOrd="0" destOrd="0" presId="urn:microsoft.com/office/officeart/2005/8/layout/orgChart1"/>
    <dgm:cxn modelId="{E7E405A6-EB74-4E4A-B957-A79971F53F6B}" type="presParOf" srcId="{B9933F61-C94D-4597-81F5-3322ED663213}" destId="{1ADEB5A5-4799-4E0A-ABCA-63F1DEBAB805}" srcOrd="0" destOrd="0" presId="urn:microsoft.com/office/officeart/2005/8/layout/orgChart1"/>
    <dgm:cxn modelId="{7C6CFE5A-150C-4DCB-8B24-EC1F8FBDFE9C}" type="presParOf" srcId="{B9933F61-C94D-4597-81F5-3322ED663213}" destId="{AE005980-3FA2-4888-B490-F468596C15EB}" srcOrd="1" destOrd="0" presId="urn:microsoft.com/office/officeart/2005/8/layout/orgChart1"/>
    <dgm:cxn modelId="{300326CB-195B-4933-83A3-47FF0D32568E}" type="presParOf" srcId="{461D0CE1-0392-4F68-9B5E-3F0C3529935B}" destId="{1BB5FBC4-B24D-452D-8CA1-E55DC0C12C3E}" srcOrd="1" destOrd="0" presId="urn:microsoft.com/office/officeart/2005/8/layout/orgChart1"/>
    <dgm:cxn modelId="{D84D7567-78D7-44C8-B838-C1E9F8852C73}" type="presParOf" srcId="{461D0CE1-0392-4F68-9B5E-3F0C3529935B}" destId="{FE7CB4E0-8FFB-496E-816C-4C542D0B9C15}" srcOrd="2" destOrd="0" presId="urn:microsoft.com/office/officeart/2005/8/layout/orgChart1"/>
    <dgm:cxn modelId="{404F3AE8-5BBC-406D-BE5D-D6EC157CCECE}" type="presParOf" srcId="{74B0396B-4144-43E8-BA1D-28EED6FE5779}" destId="{53745CB4-E4B4-45CC-9DD6-94D3C4B7135B}" srcOrd="8" destOrd="0" presId="urn:microsoft.com/office/officeart/2005/8/layout/orgChart1"/>
    <dgm:cxn modelId="{1624F8AA-E5AC-4559-8382-7F62CC1B0015}" type="presParOf" srcId="{74B0396B-4144-43E8-BA1D-28EED6FE5779}" destId="{D9432869-1FB9-4A9E-85D2-CEBD79B22EA9}" srcOrd="9" destOrd="0" presId="urn:microsoft.com/office/officeart/2005/8/layout/orgChart1"/>
    <dgm:cxn modelId="{02DC4DF1-80D0-49CD-B550-999B357A87B3}" type="presParOf" srcId="{D9432869-1FB9-4A9E-85D2-CEBD79B22EA9}" destId="{C5938741-F56E-496B-9F92-A3F2570ED042}" srcOrd="0" destOrd="0" presId="urn:microsoft.com/office/officeart/2005/8/layout/orgChart1"/>
    <dgm:cxn modelId="{6F35BF20-E52E-4DE0-B39C-5E60BD058C84}" type="presParOf" srcId="{C5938741-F56E-496B-9F92-A3F2570ED042}" destId="{31650C49-9119-48BA-A40C-633BE1CF11D3}" srcOrd="0" destOrd="0" presId="urn:microsoft.com/office/officeart/2005/8/layout/orgChart1"/>
    <dgm:cxn modelId="{271522B2-52B7-4C9A-9F99-28F708BA225C}" type="presParOf" srcId="{C5938741-F56E-496B-9F92-A3F2570ED042}" destId="{5C637220-0931-4E92-BC0F-7CEEB4C18575}" srcOrd="1" destOrd="0" presId="urn:microsoft.com/office/officeart/2005/8/layout/orgChart1"/>
    <dgm:cxn modelId="{5795C96E-AB3F-402C-A4C7-329983357C68}" type="presParOf" srcId="{D9432869-1FB9-4A9E-85D2-CEBD79B22EA9}" destId="{EE734720-BEFE-497A-AB17-5FF6CB778147}" srcOrd="1" destOrd="0" presId="urn:microsoft.com/office/officeart/2005/8/layout/orgChart1"/>
    <dgm:cxn modelId="{A27CC30B-05F0-47D5-B377-8863B2CF133F}" type="presParOf" srcId="{EE734720-BEFE-497A-AB17-5FF6CB778147}" destId="{031DDC0C-A7BA-47B8-BD6D-B2DD90AEF6AC}" srcOrd="0" destOrd="0" presId="urn:microsoft.com/office/officeart/2005/8/layout/orgChart1"/>
    <dgm:cxn modelId="{4B529CDC-04CF-44FA-BCF7-4927BE169EAA}" type="presParOf" srcId="{EE734720-BEFE-497A-AB17-5FF6CB778147}" destId="{EB027F68-373E-4F44-AF41-4B30205A85CC}" srcOrd="1" destOrd="0" presId="urn:microsoft.com/office/officeart/2005/8/layout/orgChart1"/>
    <dgm:cxn modelId="{D424F8F1-0FCC-491D-B060-56952B77537D}" type="presParOf" srcId="{EB027F68-373E-4F44-AF41-4B30205A85CC}" destId="{D7E5FA7B-94A4-4A26-B929-7F5971763595}" srcOrd="0" destOrd="0" presId="urn:microsoft.com/office/officeart/2005/8/layout/orgChart1"/>
    <dgm:cxn modelId="{F9B67B27-97D3-45AA-B72E-C24F1A4CF405}" type="presParOf" srcId="{D7E5FA7B-94A4-4A26-B929-7F5971763595}" destId="{22EA2490-D349-4546-9880-BE32C415FA3D}" srcOrd="0" destOrd="0" presId="urn:microsoft.com/office/officeart/2005/8/layout/orgChart1"/>
    <dgm:cxn modelId="{392F0F2D-8280-485F-B010-469E7B62D8AC}" type="presParOf" srcId="{D7E5FA7B-94A4-4A26-B929-7F5971763595}" destId="{F3EE1B99-1511-41DD-B42A-C1AEBCCFE5EF}" srcOrd="1" destOrd="0" presId="urn:microsoft.com/office/officeart/2005/8/layout/orgChart1"/>
    <dgm:cxn modelId="{E49ECCE7-2180-4859-B97C-A06F42DAE26C}" type="presParOf" srcId="{EB027F68-373E-4F44-AF41-4B30205A85CC}" destId="{B4A1A40A-F15E-405D-B724-E3AD81547C3B}" srcOrd="1" destOrd="0" presId="urn:microsoft.com/office/officeart/2005/8/layout/orgChart1"/>
    <dgm:cxn modelId="{118A6495-8547-4122-9251-EA907E81D294}" type="presParOf" srcId="{EB027F68-373E-4F44-AF41-4B30205A85CC}" destId="{0448299A-31F1-4541-9B5D-EA7F13D116CA}" srcOrd="2" destOrd="0" presId="urn:microsoft.com/office/officeart/2005/8/layout/orgChart1"/>
    <dgm:cxn modelId="{B87FFE1E-21BA-4E22-AAE0-5C408B111C8C}" type="presParOf" srcId="{EE734720-BEFE-497A-AB17-5FF6CB778147}" destId="{88FFFECC-13B6-4599-90B3-67B225574FB9}" srcOrd="2" destOrd="0" presId="urn:microsoft.com/office/officeart/2005/8/layout/orgChart1"/>
    <dgm:cxn modelId="{7D330977-34B3-4AF8-8B3B-76C5293E01AB}" type="presParOf" srcId="{EE734720-BEFE-497A-AB17-5FF6CB778147}" destId="{1C7FBC1B-A919-410B-A8C9-42F55622D766}" srcOrd="3" destOrd="0" presId="urn:microsoft.com/office/officeart/2005/8/layout/orgChart1"/>
    <dgm:cxn modelId="{77BDF5F5-1E18-4A6C-9F7C-F1A048FBC038}" type="presParOf" srcId="{1C7FBC1B-A919-410B-A8C9-42F55622D766}" destId="{D0CB441B-19E9-444C-A19C-64E37D55B956}" srcOrd="0" destOrd="0" presId="urn:microsoft.com/office/officeart/2005/8/layout/orgChart1"/>
    <dgm:cxn modelId="{FD3F431A-BA69-4B88-B071-45CD2079C66D}" type="presParOf" srcId="{D0CB441B-19E9-444C-A19C-64E37D55B956}" destId="{37A2A5E7-8FDB-4D57-A8A7-A999B2F65D4C}" srcOrd="0" destOrd="0" presId="urn:microsoft.com/office/officeart/2005/8/layout/orgChart1"/>
    <dgm:cxn modelId="{40AD7276-A3FC-457B-9281-A338A7037629}" type="presParOf" srcId="{D0CB441B-19E9-444C-A19C-64E37D55B956}" destId="{DE9B4AFE-3E05-48D8-A340-7CF522BA2C1F}" srcOrd="1" destOrd="0" presId="urn:microsoft.com/office/officeart/2005/8/layout/orgChart1"/>
    <dgm:cxn modelId="{578AEFF8-6F1F-46EB-BFB9-2E4C05C9E6DC}" type="presParOf" srcId="{1C7FBC1B-A919-410B-A8C9-42F55622D766}" destId="{73046D39-A5A5-4481-9338-F2636F6D836D}" srcOrd="1" destOrd="0" presId="urn:microsoft.com/office/officeart/2005/8/layout/orgChart1"/>
    <dgm:cxn modelId="{62AF89D8-E297-4B85-96D5-1A4AD557B779}" type="presParOf" srcId="{1C7FBC1B-A919-410B-A8C9-42F55622D766}" destId="{8BDD5F6A-8041-4455-963A-89ABC03E3405}" srcOrd="2" destOrd="0" presId="urn:microsoft.com/office/officeart/2005/8/layout/orgChart1"/>
    <dgm:cxn modelId="{95A00FF7-42AD-4A8C-8AD8-B3CF25486DA5}" type="presParOf" srcId="{EE734720-BEFE-497A-AB17-5FF6CB778147}" destId="{6BE99291-F417-4623-9B73-946EE6CD0540}" srcOrd="4" destOrd="0" presId="urn:microsoft.com/office/officeart/2005/8/layout/orgChart1"/>
    <dgm:cxn modelId="{05F2A3EC-3AD8-4E89-A7F2-EFBE0DE630C7}" type="presParOf" srcId="{EE734720-BEFE-497A-AB17-5FF6CB778147}" destId="{8DCC9493-5E7E-40FE-901F-CAFE03EBB9FA}" srcOrd="5" destOrd="0" presId="urn:microsoft.com/office/officeart/2005/8/layout/orgChart1"/>
    <dgm:cxn modelId="{3BA6F533-A50D-485A-905B-7AD146210E32}" type="presParOf" srcId="{8DCC9493-5E7E-40FE-901F-CAFE03EBB9FA}" destId="{3DBE6D6D-F52F-43A4-8A93-F19CCF29CDD4}" srcOrd="0" destOrd="0" presId="urn:microsoft.com/office/officeart/2005/8/layout/orgChart1"/>
    <dgm:cxn modelId="{F786A278-0161-4AA7-BCA7-FC8C870066AD}" type="presParOf" srcId="{3DBE6D6D-F52F-43A4-8A93-F19CCF29CDD4}" destId="{72672297-EAC1-46AE-9991-57D3E25CA539}" srcOrd="0" destOrd="0" presId="urn:microsoft.com/office/officeart/2005/8/layout/orgChart1"/>
    <dgm:cxn modelId="{268E1BD3-9DD3-449E-AC30-D7DC4FBE0ED6}" type="presParOf" srcId="{3DBE6D6D-F52F-43A4-8A93-F19CCF29CDD4}" destId="{ED51AD08-440B-4E8F-A073-3B637C356A6A}" srcOrd="1" destOrd="0" presId="urn:microsoft.com/office/officeart/2005/8/layout/orgChart1"/>
    <dgm:cxn modelId="{A271FC64-8F4B-436F-A1BE-CE23CA317108}" type="presParOf" srcId="{8DCC9493-5E7E-40FE-901F-CAFE03EBB9FA}" destId="{9EF367CE-A6A2-4C80-A186-04FF5ABE33EB}" srcOrd="1" destOrd="0" presId="urn:microsoft.com/office/officeart/2005/8/layout/orgChart1"/>
    <dgm:cxn modelId="{625CBC0E-A030-4C98-A6E4-67B5865C041A}" type="presParOf" srcId="{8DCC9493-5E7E-40FE-901F-CAFE03EBB9FA}" destId="{EF48BA45-CE92-4265-A483-F2C41D982A5C}" srcOrd="2" destOrd="0" presId="urn:microsoft.com/office/officeart/2005/8/layout/orgChart1"/>
    <dgm:cxn modelId="{8BD1B5CD-E1BF-461C-ACE7-4D270C2CF7B7}" type="presParOf" srcId="{EE734720-BEFE-497A-AB17-5FF6CB778147}" destId="{07795F0A-83B9-4040-A03A-63101EEB1237}" srcOrd="6" destOrd="0" presId="urn:microsoft.com/office/officeart/2005/8/layout/orgChart1"/>
    <dgm:cxn modelId="{B5B3C218-C986-4762-AED5-E5E5600FDE18}" type="presParOf" srcId="{EE734720-BEFE-497A-AB17-5FF6CB778147}" destId="{26709D8A-CD29-431E-A0CA-C4E73CCBC956}" srcOrd="7" destOrd="0" presId="urn:microsoft.com/office/officeart/2005/8/layout/orgChart1"/>
    <dgm:cxn modelId="{B1CB854E-B4AF-47D5-B24A-C4DCC5503BEA}" type="presParOf" srcId="{26709D8A-CD29-431E-A0CA-C4E73CCBC956}" destId="{E539CE32-1C93-460B-9B85-42B174FE4C47}" srcOrd="0" destOrd="0" presId="urn:microsoft.com/office/officeart/2005/8/layout/orgChart1"/>
    <dgm:cxn modelId="{52CD0C48-1E86-45E4-A9C2-5A6AE9142077}" type="presParOf" srcId="{E539CE32-1C93-460B-9B85-42B174FE4C47}" destId="{BE0462F2-F5AB-476C-B6BC-4AAC22276D2E}" srcOrd="0" destOrd="0" presId="urn:microsoft.com/office/officeart/2005/8/layout/orgChart1"/>
    <dgm:cxn modelId="{F447334E-2B2D-43D3-888B-9EAB94B341B9}" type="presParOf" srcId="{E539CE32-1C93-460B-9B85-42B174FE4C47}" destId="{C4145A44-5591-48E0-AD03-877EBFD82AD4}" srcOrd="1" destOrd="0" presId="urn:microsoft.com/office/officeart/2005/8/layout/orgChart1"/>
    <dgm:cxn modelId="{4529D203-A353-4071-8797-F572D187B309}" type="presParOf" srcId="{26709D8A-CD29-431E-A0CA-C4E73CCBC956}" destId="{BA048494-155E-4085-BE0A-9EFF0C3867CA}" srcOrd="1" destOrd="0" presId="urn:microsoft.com/office/officeart/2005/8/layout/orgChart1"/>
    <dgm:cxn modelId="{476644D8-E4BF-4622-ABB2-7DEC04CB729A}" type="presParOf" srcId="{26709D8A-CD29-431E-A0CA-C4E73CCBC956}" destId="{D00121A0-FBB4-495E-A389-BC52BE88184A}" srcOrd="2" destOrd="0" presId="urn:microsoft.com/office/officeart/2005/8/layout/orgChart1"/>
    <dgm:cxn modelId="{FA9EA03A-F41E-4428-9B71-712EA0E3E068}" type="presParOf" srcId="{D9432869-1FB9-4A9E-85D2-CEBD79B22EA9}" destId="{052D2B38-07D4-4ABC-B9CD-6DDD9B6D5295}" srcOrd="2" destOrd="0" presId="urn:microsoft.com/office/officeart/2005/8/layout/orgChart1"/>
    <dgm:cxn modelId="{081AFADD-4D44-4C89-A84C-6094D62B1865}" type="presParOf" srcId="{74B0396B-4144-43E8-BA1D-28EED6FE5779}" destId="{5BA76DB6-1E9C-4955-9B49-BEAC3D707297}" srcOrd="10" destOrd="0" presId="urn:microsoft.com/office/officeart/2005/8/layout/orgChart1"/>
    <dgm:cxn modelId="{18857584-2B03-4896-AFA1-02127DD00CA8}" type="presParOf" srcId="{74B0396B-4144-43E8-BA1D-28EED6FE5779}" destId="{8C1AE9FF-1135-4053-91FB-8AF0D348F132}" srcOrd="11" destOrd="0" presId="urn:microsoft.com/office/officeart/2005/8/layout/orgChart1"/>
    <dgm:cxn modelId="{10B287B3-9ECE-4BFA-BAD9-98F2DC24B756}" type="presParOf" srcId="{8C1AE9FF-1135-4053-91FB-8AF0D348F132}" destId="{D41361BF-99EE-424F-AB94-0BA0A02A1386}" srcOrd="0" destOrd="0" presId="urn:microsoft.com/office/officeart/2005/8/layout/orgChart1"/>
    <dgm:cxn modelId="{673F3E8B-90EB-4A6F-A707-0A00A3F61248}" type="presParOf" srcId="{D41361BF-99EE-424F-AB94-0BA0A02A1386}" destId="{0AB42BA4-6744-400B-841A-0CB284A1F17C}" srcOrd="0" destOrd="0" presId="urn:microsoft.com/office/officeart/2005/8/layout/orgChart1"/>
    <dgm:cxn modelId="{7900559F-C897-4B7F-9C65-D5E8E10F3F3C}" type="presParOf" srcId="{D41361BF-99EE-424F-AB94-0BA0A02A1386}" destId="{7322E7F8-1F3F-4F8D-9C01-69C9620FAB87}" srcOrd="1" destOrd="0" presId="urn:microsoft.com/office/officeart/2005/8/layout/orgChart1"/>
    <dgm:cxn modelId="{B108AC4A-33D6-43CB-ADDE-2D6FAE33D5EC}" type="presParOf" srcId="{8C1AE9FF-1135-4053-91FB-8AF0D348F132}" destId="{DDA9C18F-BF8A-4C54-87DD-67798466AB0C}" srcOrd="1" destOrd="0" presId="urn:microsoft.com/office/officeart/2005/8/layout/orgChart1"/>
    <dgm:cxn modelId="{8A66904E-6026-43F2-9222-167939C1ADBA}" type="presParOf" srcId="{DDA9C18F-BF8A-4C54-87DD-67798466AB0C}" destId="{2C043BEA-7282-4734-A4CE-DE167F4B3A4F}" srcOrd="0" destOrd="0" presId="urn:microsoft.com/office/officeart/2005/8/layout/orgChart1"/>
    <dgm:cxn modelId="{D98039B3-6356-492F-BDE3-7856C2D97A4B}" type="presParOf" srcId="{DDA9C18F-BF8A-4C54-87DD-67798466AB0C}" destId="{33471064-692E-49CB-A2B5-C6B59196200D}" srcOrd="1" destOrd="0" presId="urn:microsoft.com/office/officeart/2005/8/layout/orgChart1"/>
    <dgm:cxn modelId="{F645C108-EBFF-4308-AE06-9812A3881B1A}" type="presParOf" srcId="{33471064-692E-49CB-A2B5-C6B59196200D}" destId="{764701B6-DAC2-4D59-9E6E-D5F862521BB6}" srcOrd="0" destOrd="0" presId="urn:microsoft.com/office/officeart/2005/8/layout/orgChart1"/>
    <dgm:cxn modelId="{111786E7-720F-43F6-89A6-471082FE5F4D}" type="presParOf" srcId="{764701B6-DAC2-4D59-9E6E-D5F862521BB6}" destId="{B821592E-FBB2-499D-9959-701125EAAB33}" srcOrd="0" destOrd="0" presId="urn:microsoft.com/office/officeart/2005/8/layout/orgChart1"/>
    <dgm:cxn modelId="{2C7E1EA5-0E91-4916-858E-D915A4CA2BD6}" type="presParOf" srcId="{764701B6-DAC2-4D59-9E6E-D5F862521BB6}" destId="{85E3195A-D9F9-4F30-BC22-0A63631C86A4}" srcOrd="1" destOrd="0" presId="urn:microsoft.com/office/officeart/2005/8/layout/orgChart1"/>
    <dgm:cxn modelId="{224AF2A6-BBBD-4409-848C-32521EFB3603}" type="presParOf" srcId="{33471064-692E-49CB-A2B5-C6B59196200D}" destId="{B99D877A-FD36-4870-8FE2-052BF1568641}" srcOrd="1" destOrd="0" presId="urn:microsoft.com/office/officeart/2005/8/layout/orgChart1"/>
    <dgm:cxn modelId="{B6F53F7D-077F-4281-821B-1291BAB0D560}" type="presParOf" srcId="{33471064-692E-49CB-A2B5-C6B59196200D}" destId="{EBC8094A-80D6-4ED7-B366-D646B5AC1F65}" srcOrd="2" destOrd="0" presId="urn:microsoft.com/office/officeart/2005/8/layout/orgChart1"/>
    <dgm:cxn modelId="{E969414C-553F-4E9D-816C-3377C6127891}" type="presParOf" srcId="{DDA9C18F-BF8A-4C54-87DD-67798466AB0C}" destId="{085A03D2-C0F0-4324-9767-80E3EF63197D}" srcOrd="2" destOrd="0" presId="urn:microsoft.com/office/officeart/2005/8/layout/orgChart1"/>
    <dgm:cxn modelId="{57761309-3146-4231-ACBE-7D32E43EFFDF}" type="presParOf" srcId="{DDA9C18F-BF8A-4C54-87DD-67798466AB0C}" destId="{96D39D11-7E78-4CB2-B6DE-959919FDF207}" srcOrd="3" destOrd="0" presId="urn:microsoft.com/office/officeart/2005/8/layout/orgChart1"/>
    <dgm:cxn modelId="{33A428B5-8888-4663-AD0A-35DA6DA1AF60}" type="presParOf" srcId="{96D39D11-7E78-4CB2-B6DE-959919FDF207}" destId="{3D97B14D-59AB-4FE0-ACAC-A9DC4F574911}" srcOrd="0" destOrd="0" presId="urn:microsoft.com/office/officeart/2005/8/layout/orgChart1"/>
    <dgm:cxn modelId="{DE25F9AA-80B1-4CC8-86E9-64CF216F9C3B}" type="presParOf" srcId="{3D97B14D-59AB-4FE0-ACAC-A9DC4F574911}" destId="{8BA08E29-54CB-47F1-9B83-FA38BD53AF7E}" srcOrd="0" destOrd="0" presId="urn:microsoft.com/office/officeart/2005/8/layout/orgChart1"/>
    <dgm:cxn modelId="{A38469DF-61AD-4561-8A50-7FC432A1133A}" type="presParOf" srcId="{3D97B14D-59AB-4FE0-ACAC-A9DC4F574911}" destId="{12E3BF8C-A154-4381-92AF-8A340073983D}" srcOrd="1" destOrd="0" presId="urn:microsoft.com/office/officeart/2005/8/layout/orgChart1"/>
    <dgm:cxn modelId="{4C7A8804-F0D8-4724-8606-41CC7F90292D}" type="presParOf" srcId="{96D39D11-7E78-4CB2-B6DE-959919FDF207}" destId="{42E79CC0-BC66-4C10-B977-93963D94EC4A}" srcOrd="1" destOrd="0" presId="urn:microsoft.com/office/officeart/2005/8/layout/orgChart1"/>
    <dgm:cxn modelId="{1B6470BA-EC31-4AEA-9147-402AC2A61A14}" type="presParOf" srcId="{96D39D11-7E78-4CB2-B6DE-959919FDF207}" destId="{212DBCDC-56A0-4B99-9C66-AF1E12E5F812}" srcOrd="2" destOrd="0" presId="urn:microsoft.com/office/officeart/2005/8/layout/orgChart1"/>
    <dgm:cxn modelId="{FF4E209C-090D-4657-966E-699CC063A127}" type="presParOf" srcId="{8C1AE9FF-1135-4053-91FB-8AF0D348F132}" destId="{D6635451-B57F-4E78-8277-A9E9655D6A18}" srcOrd="2" destOrd="0" presId="urn:microsoft.com/office/officeart/2005/8/layout/orgChart1"/>
    <dgm:cxn modelId="{1148EE41-6C32-4471-B5E0-BD9864071DE1}" type="presParOf" srcId="{F4616B22-6298-417C-8E76-1237085C5419}" destId="{B59B31B0-7DF4-4EC2-8C44-2DDE48C5C13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A03D2-C0F0-4324-9767-80E3EF63197D}">
      <dsp:nvSpPr>
        <dsp:cNvPr id="0" name=""/>
        <dsp:cNvSpPr/>
      </dsp:nvSpPr>
      <dsp:spPr>
        <a:xfrm>
          <a:off x="8956332" y="1645747"/>
          <a:ext cx="203834" cy="1589908"/>
        </a:xfrm>
        <a:custGeom>
          <a:avLst/>
          <a:gdLst/>
          <a:ahLst/>
          <a:cxnLst/>
          <a:rect l="0" t="0" r="0" b="0"/>
          <a:pathLst>
            <a:path>
              <a:moveTo>
                <a:pt x="0" y="0"/>
              </a:moveTo>
              <a:lnTo>
                <a:pt x="0" y="1589908"/>
              </a:lnTo>
              <a:lnTo>
                <a:pt x="203834" y="158990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043BEA-7282-4734-A4CE-DE167F4B3A4F}">
      <dsp:nvSpPr>
        <dsp:cNvPr id="0" name=""/>
        <dsp:cNvSpPr/>
      </dsp:nvSpPr>
      <dsp:spPr>
        <a:xfrm>
          <a:off x="8956332" y="1645747"/>
          <a:ext cx="203834" cy="625092"/>
        </a:xfrm>
        <a:custGeom>
          <a:avLst/>
          <a:gdLst/>
          <a:ahLst/>
          <a:cxnLst/>
          <a:rect l="0" t="0" r="0" b="0"/>
          <a:pathLst>
            <a:path>
              <a:moveTo>
                <a:pt x="0" y="0"/>
              </a:moveTo>
              <a:lnTo>
                <a:pt x="0" y="625092"/>
              </a:lnTo>
              <a:lnTo>
                <a:pt x="203834" y="62509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A76DB6-1E9C-4955-9B49-BEAC3D707297}">
      <dsp:nvSpPr>
        <dsp:cNvPr id="0" name=""/>
        <dsp:cNvSpPr/>
      </dsp:nvSpPr>
      <dsp:spPr>
        <a:xfrm>
          <a:off x="5389229" y="680931"/>
          <a:ext cx="4110662" cy="285368"/>
        </a:xfrm>
        <a:custGeom>
          <a:avLst/>
          <a:gdLst/>
          <a:ahLst/>
          <a:cxnLst/>
          <a:rect l="0" t="0" r="0" b="0"/>
          <a:pathLst>
            <a:path>
              <a:moveTo>
                <a:pt x="0" y="0"/>
              </a:moveTo>
              <a:lnTo>
                <a:pt x="0" y="142684"/>
              </a:lnTo>
              <a:lnTo>
                <a:pt x="4110662" y="142684"/>
              </a:lnTo>
              <a:lnTo>
                <a:pt x="4110662" y="28536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795F0A-83B9-4040-A03A-63101EEB1237}">
      <dsp:nvSpPr>
        <dsp:cNvPr id="0" name=""/>
        <dsp:cNvSpPr/>
      </dsp:nvSpPr>
      <dsp:spPr>
        <a:xfrm>
          <a:off x="7312068" y="1645747"/>
          <a:ext cx="203834" cy="3519542"/>
        </a:xfrm>
        <a:custGeom>
          <a:avLst/>
          <a:gdLst/>
          <a:ahLst/>
          <a:cxnLst/>
          <a:rect l="0" t="0" r="0" b="0"/>
          <a:pathLst>
            <a:path>
              <a:moveTo>
                <a:pt x="0" y="0"/>
              </a:moveTo>
              <a:lnTo>
                <a:pt x="0" y="3519542"/>
              </a:lnTo>
              <a:lnTo>
                <a:pt x="203834" y="351954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E99291-F417-4623-9B73-946EE6CD0540}">
      <dsp:nvSpPr>
        <dsp:cNvPr id="0" name=""/>
        <dsp:cNvSpPr/>
      </dsp:nvSpPr>
      <dsp:spPr>
        <a:xfrm>
          <a:off x="7312068" y="1645747"/>
          <a:ext cx="203834" cy="2554725"/>
        </a:xfrm>
        <a:custGeom>
          <a:avLst/>
          <a:gdLst/>
          <a:ahLst/>
          <a:cxnLst/>
          <a:rect l="0" t="0" r="0" b="0"/>
          <a:pathLst>
            <a:path>
              <a:moveTo>
                <a:pt x="0" y="0"/>
              </a:moveTo>
              <a:lnTo>
                <a:pt x="0" y="2554725"/>
              </a:lnTo>
              <a:lnTo>
                <a:pt x="203834" y="255472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FFFECC-13B6-4599-90B3-67B225574FB9}">
      <dsp:nvSpPr>
        <dsp:cNvPr id="0" name=""/>
        <dsp:cNvSpPr/>
      </dsp:nvSpPr>
      <dsp:spPr>
        <a:xfrm>
          <a:off x="7312068" y="1645747"/>
          <a:ext cx="203834" cy="1589908"/>
        </a:xfrm>
        <a:custGeom>
          <a:avLst/>
          <a:gdLst/>
          <a:ahLst/>
          <a:cxnLst/>
          <a:rect l="0" t="0" r="0" b="0"/>
          <a:pathLst>
            <a:path>
              <a:moveTo>
                <a:pt x="0" y="0"/>
              </a:moveTo>
              <a:lnTo>
                <a:pt x="0" y="1589908"/>
              </a:lnTo>
              <a:lnTo>
                <a:pt x="203834" y="158990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1DDC0C-A7BA-47B8-BD6D-B2DD90AEF6AC}">
      <dsp:nvSpPr>
        <dsp:cNvPr id="0" name=""/>
        <dsp:cNvSpPr/>
      </dsp:nvSpPr>
      <dsp:spPr>
        <a:xfrm>
          <a:off x="7312068" y="1645747"/>
          <a:ext cx="203834" cy="625092"/>
        </a:xfrm>
        <a:custGeom>
          <a:avLst/>
          <a:gdLst/>
          <a:ahLst/>
          <a:cxnLst/>
          <a:rect l="0" t="0" r="0" b="0"/>
          <a:pathLst>
            <a:path>
              <a:moveTo>
                <a:pt x="0" y="0"/>
              </a:moveTo>
              <a:lnTo>
                <a:pt x="0" y="625092"/>
              </a:lnTo>
              <a:lnTo>
                <a:pt x="203834" y="62509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745CB4-E4B4-45CC-9DD6-94D3C4B7135B}">
      <dsp:nvSpPr>
        <dsp:cNvPr id="0" name=""/>
        <dsp:cNvSpPr/>
      </dsp:nvSpPr>
      <dsp:spPr>
        <a:xfrm>
          <a:off x="5389229" y="680931"/>
          <a:ext cx="2466397" cy="285368"/>
        </a:xfrm>
        <a:custGeom>
          <a:avLst/>
          <a:gdLst/>
          <a:ahLst/>
          <a:cxnLst/>
          <a:rect l="0" t="0" r="0" b="0"/>
          <a:pathLst>
            <a:path>
              <a:moveTo>
                <a:pt x="0" y="0"/>
              </a:moveTo>
              <a:lnTo>
                <a:pt x="0" y="142684"/>
              </a:lnTo>
              <a:lnTo>
                <a:pt x="2466397" y="142684"/>
              </a:lnTo>
              <a:lnTo>
                <a:pt x="2466397" y="28536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220949-CC11-41DC-A85F-13814090C74A}">
      <dsp:nvSpPr>
        <dsp:cNvPr id="0" name=""/>
        <dsp:cNvSpPr/>
      </dsp:nvSpPr>
      <dsp:spPr>
        <a:xfrm>
          <a:off x="5389229" y="680931"/>
          <a:ext cx="822132" cy="285368"/>
        </a:xfrm>
        <a:custGeom>
          <a:avLst/>
          <a:gdLst/>
          <a:ahLst/>
          <a:cxnLst/>
          <a:rect l="0" t="0" r="0" b="0"/>
          <a:pathLst>
            <a:path>
              <a:moveTo>
                <a:pt x="0" y="0"/>
              </a:moveTo>
              <a:lnTo>
                <a:pt x="0" y="142684"/>
              </a:lnTo>
              <a:lnTo>
                <a:pt x="822132" y="142684"/>
              </a:lnTo>
              <a:lnTo>
                <a:pt x="822132" y="28536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FC3C50-64E6-48FD-9C48-371CEED739E3}">
      <dsp:nvSpPr>
        <dsp:cNvPr id="0" name=""/>
        <dsp:cNvSpPr/>
      </dsp:nvSpPr>
      <dsp:spPr>
        <a:xfrm>
          <a:off x="4023538" y="1645747"/>
          <a:ext cx="203834" cy="1589908"/>
        </a:xfrm>
        <a:custGeom>
          <a:avLst/>
          <a:gdLst/>
          <a:ahLst/>
          <a:cxnLst/>
          <a:rect l="0" t="0" r="0" b="0"/>
          <a:pathLst>
            <a:path>
              <a:moveTo>
                <a:pt x="0" y="0"/>
              </a:moveTo>
              <a:lnTo>
                <a:pt x="0" y="1589908"/>
              </a:lnTo>
              <a:lnTo>
                <a:pt x="203834" y="158990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1D7243-CD86-4C75-B2CF-30D35722F0A1}">
      <dsp:nvSpPr>
        <dsp:cNvPr id="0" name=""/>
        <dsp:cNvSpPr/>
      </dsp:nvSpPr>
      <dsp:spPr>
        <a:xfrm>
          <a:off x="4023538" y="1645747"/>
          <a:ext cx="203834" cy="625092"/>
        </a:xfrm>
        <a:custGeom>
          <a:avLst/>
          <a:gdLst/>
          <a:ahLst/>
          <a:cxnLst/>
          <a:rect l="0" t="0" r="0" b="0"/>
          <a:pathLst>
            <a:path>
              <a:moveTo>
                <a:pt x="0" y="0"/>
              </a:moveTo>
              <a:lnTo>
                <a:pt x="0" y="625092"/>
              </a:lnTo>
              <a:lnTo>
                <a:pt x="203834" y="62509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8C7B0-7F76-4920-B2AE-88F501012AF0}">
      <dsp:nvSpPr>
        <dsp:cNvPr id="0" name=""/>
        <dsp:cNvSpPr/>
      </dsp:nvSpPr>
      <dsp:spPr>
        <a:xfrm>
          <a:off x="4567097" y="680931"/>
          <a:ext cx="822132" cy="285368"/>
        </a:xfrm>
        <a:custGeom>
          <a:avLst/>
          <a:gdLst/>
          <a:ahLst/>
          <a:cxnLst/>
          <a:rect l="0" t="0" r="0" b="0"/>
          <a:pathLst>
            <a:path>
              <a:moveTo>
                <a:pt x="822132" y="0"/>
              </a:moveTo>
              <a:lnTo>
                <a:pt x="822132" y="142684"/>
              </a:lnTo>
              <a:lnTo>
                <a:pt x="0" y="142684"/>
              </a:lnTo>
              <a:lnTo>
                <a:pt x="0" y="28536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64EA13-69A2-403D-B62A-22F2B20D1FC6}">
      <dsp:nvSpPr>
        <dsp:cNvPr id="0" name=""/>
        <dsp:cNvSpPr/>
      </dsp:nvSpPr>
      <dsp:spPr>
        <a:xfrm>
          <a:off x="2922832" y="680931"/>
          <a:ext cx="2466397" cy="285368"/>
        </a:xfrm>
        <a:custGeom>
          <a:avLst/>
          <a:gdLst/>
          <a:ahLst/>
          <a:cxnLst/>
          <a:rect l="0" t="0" r="0" b="0"/>
          <a:pathLst>
            <a:path>
              <a:moveTo>
                <a:pt x="2466397" y="0"/>
              </a:moveTo>
              <a:lnTo>
                <a:pt x="2466397" y="142684"/>
              </a:lnTo>
              <a:lnTo>
                <a:pt x="0" y="142684"/>
              </a:lnTo>
              <a:lnTo>
                <a:pt x="0" y="28536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F116F1-3726-40B7-9CF2-10A899EFAB79}">
      <dsp:nvSpPr>
        <dsp:cNvPr id="0" name=""/>
        <dsp:cNvSpPr/>
      </dsp:nvSpPr>
      <dsp:spPr>
        <a:xfrm>
          <a:off x="1278567" y="680931"/>
          <a:ext cx="4110662" cy="285368"/>
        </a:xfrm>
        <a:custGeom>
          <a:avLst/>
          <a:gdLst/>
          <a:ahLst/>
          <a:cxnLst/>
          <a:rect l="0" t="0" r="0" b="0"/>
          <a:pathLst>
            <a:path>
              <a:moveTo>
                <a:pt x="4110662" y="0"/>
              </a:moveTo>
              <a:lnTo>
                <a:pt x="4110662" y="142684"/>
              </a:lnTo>
              <a:lnTo>
                <a:pt x="0" y="142684"/>
              </a:lnTo>
              <a:lnTo>
                <a:pt x="0" y="28536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2F5522-85F0-44B0-8B82-8B86449735A0}">
      <dsp:nvSpPr>
        <dsp:cNvPr id="0" name=""/>
        <dsp:cNvSpPr/>
      </dsp:nvSpPr>
      <dsp:spPr>
        <a:xfrm>
          <a:off x="4709781" y="1482"/>
          <a:ext cx="1358896" cy="679448"/>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err="1">
              <a:latin typeface="微軟正黑體" panose="020B0604030504040204" pitchFamily="34" charset="-120"/>
              <a:ea typeface="微軟正黑體" panose="020B0604030504040204" pitchFamily="34" charset="-120"/>
            </a:rPr>
            <a:t>easyAPP</a:t>
          </a:r>
          <a:br>
            <a:rPr lang="en-US" altLang="zh-TW" sz="1600" b="1" kern="1200" dirty="0">
              <a:latin typeface="微軟正黑體" panose="020B0604030504040204" pitchFamily="34" charset="-120"/>
              <a:ea typeface="微軟正黑體" panose="020B0604030504040204" pitchFamily="34" charset="-120"/>
            </a:rPr>
          </a:br>
          <a:r>
            <a:rPr lang="zh-TW" altLang="en-US" sz="1600" b="1" kern="1200" dirty="0">
              <a:latin typeface="微軟正黑體" panose="020B0604030504040204" pitchFamily="34" charset="-120"/>
              <a:ea typeface="微軟正黑體" panose="020B0604030504040204" pitchFamily="34" charset="-120"/>
            </a:rPr>
            <a:t>分區行銷網站</a:t>
          </a:r>
        </a:p>
      </dsp:txBody>
      <dsp:txXfrm>
        <a:off x="4709781" y="1482"/>
        <a:ext cx="1358896" cy="679448"/>
      </dsp:txXfrm>
    </dsp:sp>
    <dsp:sp modelId="{A40F37F7-1590-44AF-987F-2B1D39A510C3}">
      <dsp:nvSpPr>
        <dsp:cNvPr id="0" name=""/>
        <dsp:cNvSpPr/>
      </dsp:nvSpPr>
      <dsp:spPr>
        <a:xfrm>
          <a:off x="599119" y="966299"/>
          <a:ext cx="1358896" cy="67944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資安提醒</a:t>
          </a:r>
        </a:p>
      </dsp:txBody>
      <dsp:txXfrm>
        <a:off x="599119" y="966299"/>
        <a:ext cx="1358896" cy="679448"/>
      </dsp:txXfrm>
    </dsp:sp>
    <dsp:sp modelId="{A82948E0-638C-4FB2-BBA6-AF715A214047}">
      <dsp:nvSpPr>
        <dsp:cNvPr id="0" name=""/>
        <dsp:cNvSpPr/>
      </dsp:nvSpPr>
      <dsp:spPr>
        <a:xfrm>
          <a:off x="2243383" y="966299"/>
          <a:ext cx="1358896" cy="67944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常見問題</a:t>
          </a:r>
        </a:p>
      </dsp:txBody>
      <dsp:txXfrm>
        <a:off x="2243383" y="966299"/>
        <a:ext cx="1358896" cy="679448"/>
      </dsp:txXfrm>
    </dsp:sp>
    <dsp:sp modelId="{17FF422E-0EB1-4AB9-9850-83AC6B73DF53}">
      <dsp:nvSpPr>
        <dsp:cNvPr id="0" name=""/>
        <dsp:cNvSpPr/>
      </dsp:nvSpPr>
      <dsp:spPr>
        <a:xfrm>
          <a:off x="3887648" y="966299"/>
          <a:ext cx="1358896" cy="67944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聯絡客服</a:t>
          </a:r>
        </a:p>
      </dsp:txBody>
      <dsp:txXfrm>
        <a:off x="3887648" y="966299"/>
        <a:ext cx="1358896" cy="679448"/>
      </dsp:txXfrm>
    </dsp:sp>
    <dsp:sp modelId="{1EEC24F1-6AB6-428D-8D02-27A7EB8C3725}">
      <dsp:nvSpPr>
        <dsp:cNvPr id="0" name=""/>
        <dsp:cNvSpPr/>
      </dsp:nvSpPr>
      <dsp:spPr>
        <a:xfrm>
          <a:off x="4227372" y="1931116"/>
          <a:ext cx="1358896" cy="6794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香港區</a:t>
          </a:r>
        </a:p>
      </dsp:txBody>
      <dsp:txXfrm>
        <a:off x="4227372" y="1931116"/>
        <a:ext cx="1358896" cy="679448"/>
      </dsp:txXfrm>
    </dsp:sp>
    <dsp:sp modelId="{7A5276B1-2796-4175-BE50-0FAF8FAFD36D}">
      <dsp:nvSpPr>
        <dsp:cNvPr id="0" name=""/>
        <dsp:cNvSpPr/>
      </dsp:nvSpPr>
      <dsp:spPr>
        <a:xfrm>
          <a:off x="4227372" y="2895932"/>
          <a:ext cx="1358896" cy="6794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越南區</a:t>
          </a:r>
        </a:p>
      </dsp:txBody>
      <dsp:txXfrm>
        <a:off x="4227372" y="2895932"/>
        <a:ext cx="1358896" cy="679448"/>
      </dsp:txXfrm>
    </dsp:sp>
    <dsp:sp modelId="{1ADEB5A5-4799-4E0A-ABCA-63F1DEBAB805}">
      <dsp:nvSpPr>
        <dsp:cNvPr id="0" name=""/>
        <dsp:cNvSpPr/>
      </dsp:nvSpPr>
      <dsp:spPr>
        <a:xfrm>
          <a:off x="5531913" y="966299"/>
          <a:ext cx="1358896" cy="67944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下載</a:t>
          </a:r>
          <a:r>
            <a:rPr lang="en-US" altLang="zh-TW" sz="1600" kern="1200" dirty="0">
              <a:latin typeface="微軟正黑體" panose="020B0604030504040204" pitchFamily="34" charset="-120"/>
              <a:ea typeface="微軟正黑體" panose="020B0604030504040204" pitchFamily="34" charset="-120"/>
            </a:rPr>
            <a:t>app</a:t>
          </a:r>
          <a:endParaRPr lang="zh-TW" altLang="en-US" sz="1600" kern="1200" dirty="0">
            <a:latin typeface="微軟正黑體" panose="020B0604030504040204" pitchFamily="34" charset="-120"/>
            <a:ea typeface="微軟正黑體" panose="020B0604030504040204" pitchFamily="34" charset="-120"/>
          </a:endParaRPr>
        </a:p>
      </dsp:txBody>
      <dsp:txXfrm>
        <a:off x="5531913" y="966299"/>
        <a:ext cx="1358896" cy="679448"/>
      </dsp:txXfrm>
    </dsp:sp>
    <dsp:sp modelId="{31650C49-9119-48BA-A40C-633BE1CF11D3}">
      <dsp:nvSpPr>
        <dsp:cNvPr id="0" name=""/>
        <dsp:cNvSpPr/>
      </dsp:nvSpPr>
      <dsp:spPr>
        <a:xfrm>
          <a:off x="7176178" y="966299"/>
          <a:ext cx="1358896" cy="67944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語系切換</a:t>
          </a:r>
        </a:p>
      </dsp:txBody>
      <dsp:txXfrm>
        <a:off x="7176178" y="966299"/>
        <a:ext cx="1358896" cy="679448"/>
      </dsp:txXfrm>
    </dsp:sp>
    <dsp:sp modelId="{22EA2490-D349-4546-9880-BE32C415FA3D}">
      <dsp:nvSpPr>
        <dsp:cNvPr id="0" name=""/>
        <dsp:cNvSpPr/>
      </dsp:nvSpPr>
      <dsp:spPr>
        <a:xfrm>
          <a:off x="7515902" y="1931116"/>
          <a:ext cx="1358896" cy="6794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繁體中文</a:t>
          </a:r>
        </a:p>
      </dsp:txBody>
      <dsp:txXfrm>
        <a:off x="7515902" y="1931116"/>
        <a:ext cx="1358896" cy="679448"/>
      </dsp:txXfrm>
    </dsp:sp>
    <dsp:sp modelId="{37A2A5E7-8FDB-4D57-A8A7-A999B2F65D4C}">
      <dsp:nvSpPr>
        <dsp:cNvPr id="0" name=""/>
        <dsp:cNvSpPr/>
      </dsp:nvSpPr>
      <dsp:spPr>
        <a:xfrm>
          <a:off x="7515902" y="2895932"/>
          <a:ext cx="1358896" cy="6794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簡體中文</a:t>
          </a:r>
        </a:p>
      </dsp:txBody>
      <dsp:txXfrm>
        <a:off x="7515902" y="2895932"/>
        <a:ext cx="1358896" cy="679448"/>
      </dsp:txXfrm>
    </dsp:sp>
    <dsp:sp modelId="{72672297-EAC1-46AE-9991-57D3E25CA539}">
      <dsp:nvSpPr>
        <dsp:cNvPr id="0" name=""/>
        <dsp:cNvSpPr/>
      </dsp:nvSpPr>
      <dsp:spPr>
        <a:xfrm>
          <a:off x="7515902" y="3860749"/>
          <a:ext cx="1358896" cy="6794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英文</a:t>
          </a:r>
        </a:p>
      </dsp:txBody>
      <dsp:txXfrm>
        <a:off x="7515902" y="3860749"/>
        <a:ext cx="1358896" cy="679448"/>
      </dsp:txXfrm>
    </dsp:sp>
    <dsp:sp modelId="{BE0462F2-F5AB-476C-B6BC-4AAC22276D2E}">
      <dsp:nvSpPr>
        <dsp:cNvPr id="0" name=""/>
        <dsp:cNvSpPr/>
      </dsp:nvSpPr>
      <dsp:spPr>
        <a:xfrm>
          <a:off x="7515902" y="4825565"/>
          <a:ext cx="1358896" cy="6794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越文</a:t>
          </a:r>
        </a:p>
      </dsp:txBody>
      <dsp:txXfrm>
        <a:off x="7515902" y="4825565"/>
        <a:ext cx="1358896" cy="679448"/>
      </dsp:txXfrm>
    </dsp:sp>
    <dsp:sp modelId="{0AB42BA4-6744-400B-841A-0CB284A1F17C}">
      <dsp:nvSpPr>
        <dsp:cNvPr id="0" name=""/>
        <dsp:cNvSpPr/>
      </dsp:nvSpPr>
      <dsp:spPr>
        <a:xfrm>
          <a:off x="8820443" y="966299"/>
          <a:ext cx="1358896" cy="67944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地區選擇</a:t>
          </a:r>
        </a:p>
      </dsp:txBody>
      <dsp:txXfrm>
        <a:off x="8820443" y="966299"/>
        <a:ext cx="1358896" cy="679448"/>
      </dsp:txXfrm>
    </dsp:sp>
    <dsp:sp modelId="{B821592E-FBB2-499D-9959-701125EAAB33}">
      <dsp:nvSpPr>
        <dsp:cNvPr id="0" name=""/>
        <dsp:cNvSpPr/>
      </dsp:nvSpPr>
      <dsp:spPr>
        <a:xfrm>
          <a:off x="9160167" y="1931116"/>
          <a:ext cx="1358896" cy="6794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香港區</a:t>
          </a:r>
        </a:p>
      </dsp:txBody>
      <dsp:txXfrm>
        <a:off x="9160167" y="1931116"/>
        <a:ext cx="1358896" cy="679448"/>
      </dsp:txXfrm>
    </dsp:sp>
    <dsp:sp modelId="{8BA08E29-54CB-47F1-9B83-FA38BD53AF7E}">
      <dsp:nvSpPr>
        <dsp:cNvPr id="0" name=""/>
        <dsp:cNvSpPr/>
      </dsp:nvSpPr>
      <dsp:spPr>
        <a:xfrm>
          <a:off x="9160167" y="2895932"/>
          <a:ext cx="1358896" cy="6794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latin typeface="微軟正黑體" panose="020B0604030504040204" pitchFamily="34" charset="-120"/>
              <a:ea typeface="微軟正黑體" panose="020B0604030504040204" pitchFamily="34" charset="-120"/>
            </a:rPr>
            <a:t>越南區</a:t>
          </a:r>
        </a:p>
      </dsp:txBody>
      <dsp:txXfrm>
        <a:off x="9160167" y="2895932"/>
        <a:ext cx="1358896" cy="6794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1B0EF-64C4-418A-8CC7-3371719F2904}" type="datetimeFigureOut">
              <a:rPr lang="zh-TW" altLang="en-US" smtClean="0"/>
              <a:t>2024/6/18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7BF68-4D39-40E0-8DF4-7C047FFC15E5}" type="slidenum">
              <a:rPr lang="zh-TW" altLang="en-US" smtClean="0"/>
              <a:t>‹#›</a:t>
            </a:fld>
            <a:endParaRPr lang="zh-TW" altLang="en-US"/>
          </a:p>
        </p:txBody>
      </p:sp>
    </p:spTree>
    <p:extLst>
      <p:ext uri="{BB962C8B-B14F-4D97-AF65-F5344CB8AC3E}">
        <p14:creationId xmlns:p14="http://schemas.microsoft.com/office/powerpoint/2010/main" val="3038934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57BF68-4D39-40E0-8DF4-7C047FFC15E5}" type="slidenum">
              <a:rPr lang="zh-TW" altLang="en-US" smtClean="0"/>
              <a:t>2</a:t>
            </a:fld>
            <a:endParaRPr lang="zh-TW" altLang="en-US"/>
          </a:p>
        </p:txBody>
      </p:sp>
    </p:spTree>
    <p:extLst>
      <p:ext uri="{BB962C8B-B14F-4D97-AF65-F5344CB8AC3E}">
        <p14:creationId xmlns:p14="http://schemas.microsoft.com/office/powerpoint/2010/main" val="16873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57BF68-4D39-40E0-8DF4-7C047FFC15E5}" type="slidenum">
              <a:rPr lang="zh-TW" altLang="en-US" smtClean="0"/>
              <a:t>7</a:t>
            </a:fld>
            <a:endParaRPr lang="zh-TW" altLang="en-US"/>
          </a:p>
        </p:txBody>
      </p:sp>
    </p:spTree>
    <p:extLst>
      <p:ext uri="{BB962C8B-B14F-4D97-AF65-F5344CB8AC3E}">
        <p14:creationId xmlns:p14="http://schemas.microsoft.com/office/powerpoint/2010/main" val="319650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57BF68-4D39-40E0-8DF4-7C047FFC15E5}" type="slidenum">
              <a:rPr lang="zh-TW" altLang="en-US" smtClean="0"/>
              <a:t>12</a:t>
            </a:fld>
            <a:endParaRPr lang="zh-TW" altLang="en-US"/>
          </a:p>
        </p:txBody>
      </p:sp>
    </p:spTree>
    <p:extLst>
      <p:ext uri="{BB962C8B-B14F-4D97-AF65-F5344CB8AC3E}">
        <p14:creationId xmlns:p14="http://schemas.microsoft.com/office/powerpoint/2010/main" val="3709900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57BF68-4D39-40E0-8DF4-7C047FFC15E5}" type="slidenum">
              <a:rPr lang="zh-TW" altLang="en-US" smtClean="0"/>
              <a:t>13</a:t>
            </a:fld>
            <a:endParaRPr lang="zh-TW" altLang="en-US"/>
          </a:p>
        </p:txBody>
      </p:sp>
    </p:spTree>
    <p:extLst>
      <p:ext uri="{BB962C8B-B14F-4D97-AF65-F5344CB8AC3E}">
        <p14:creationId xmlns:p14="http://schemas.microsoft.com/office/powerpoint/2010/main" val="1087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57BF68-4D39-40E0-8DF4-7C047FFC15E5}" type="slidenum">
              <a:rPr lang="zh-TW" altLang="en-US" smtClean="0"/>
              <a:t>14</a:t>
            </a:fld>
            <a:endParaRPr lang="zh-TW" altLang="en-US"/>
          </a:p>
        </p:txBody>
      </p:sp>
    </p:spTree>
    <p:extLst>
      <p:ext uri="{BB962C8B-B14F-4D97-AF65-F5344CB8AC3E}">
        <p14:creationId xmlns:p14="http://schemas.microsoft.com/office/powerpoint/2010/main" val="1832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57BF68-4D39-40E0-8DF4-7C047FFC15E5}" type="slidenum">
              <a:rPr lang="zh-TW" altLang="en-US" smtClean="0"/>
              <a:t>16</a:t>
            </a:fld>
            <a:endParaRPr lang="zh-TW" altLang="en-US"/>
          </a:p>
        </p:txBody>
      </p:sp>
    </p:spTree>
    <p:extLst>
      <p:ext uri="{BB962C8B-B14F-4D97-AF65-F5344CB8AC3E}">
        <p14:creationId xmlns:p14="http://schemas.microsoft.com/office/powerpoint/2010/main" val="75332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F57BF68-4D39-40E0-8DF4-7C047FFC15E5}" type="slidenum">
              <a:rPr lang="zh-TW" altLang="en-US" smtClean="0"/>
              <a:t>18</a:t>
            </a:fld>
            <a:endParaRPr lang="zh-TW" altLang="en-US"/>
          </a:p>
        </p:txBody>
      </p:sp>
    </p:spTree>
    <p:extLst>
      <p:ext uri="{BB962C8B-B14F-4D97-AF65-F5344CB8AC3E}">
        <p14:creationId xmlns:p14="http://schemas.microsoft.com/office/powerpoint/2010/main" val="867920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3AF02E-4A8A-035F-366A-18CC4AE98C8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79188BBA-4605-CD7C-79C1-E5503BFBC7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4636DA2-124F-9763-22D2-E31C5DD8EFC2}"/>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5" name="頁尾版面配置區 4">
            <a:extLst>
              <a:ext uri="{FF2B5EF4-FFF2-40B4-BE49-F238E27FC236}">
                <a16:creationId xmlns:a16="http://schemas.microsoft.com/office/drawing/2014/main" id="{BAE60B4A-0DF5-2109-0A03-E6B5E4C2FC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515D9AC-B01C-1B8B-DD61-87BCE6421F90}"/>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3980053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AF2408-2D63-3229-4658-062F5D0E978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2F9CB97-B812-F3A2-B2E0-C9A23AEF5D1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6546E90-3F19-7F6D-F2B3-B9457BCD1391}"/>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5" name="頁尾版面配置區 4">
            <a:extLst>
              <a:ext uri="{FF2B5EF4-FFF2-40B4-BE49-F238E27FC236}">
                <a16:creationId xmlns:a16="http://schemas.microsoft.com/office/drawing/2014/main" id="{35922481-1B7C-2BF2-3C43-5BBEF0B59A3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8D1683F-E505-7AE1-2AC2-CB5DA7F4F9D6}"/>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42783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FA6948A-EE04-A886-0639-CAB211D11463}"/>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DC98ED6-E495-0C09-F6A7-3676ED284F7E}"/>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F6C90E6-CBBE-D9B7-B993-85C226929DEB}"/>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5" name="頁尾版面配置區 4">
            <a:extLst>
              <a:ext uri="{FF2B5EF4-FFF2-40B4-BE49-F238E27FC236}">
                <a16:creationId xmlns:a16="http://schemas.microsoft.com/office/drawing/2014/main" id="{79EF1D30-67D6-254A-D8AF-4CC2A5863B7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4B9C9A0-A30F-E4A3-C18A-5343F35E71AF}"/>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317300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標題投影片">
    <p:spTree>
      <p:nvGrpSpPr>
        <p:cNvPr id="1" name=""/>
        <p:cNvGrpSpPr/>
        <p:nvPr/>
      </p:nvGrpSpPr>
      <p:grpSpPr>
        <a:xfrm>
          <a:off x="0" y="0"/>
          <a:ext cx="0" cy="0"/>
          <a:chOff x="0" y="0"/>
          <a:chExt cx="0" cy="0"/>
        </a:xfrm>
      </p:grpSpPr>
      <p:grpSp>
        <p:nvGrpSpPr>
          <p:cNvPr id="5" name="McK Title Elements"/>
          <p:cNvGrpSpPr>
            <a:grpSpLocks/>
          </p:cNvGrpSpPr>
          <p:nvPr userDrawn="1"/>
        </p:nvGrpSpPr>
        <p:grpSpPr bwMode="auto">
          <a:xfrm>
            <a:off x="3591727" y="2183416"/>
            <a:ext cx="6840045" cy="4601696"/>
            <a:chOff x="1663" y="1348"/>
            <a:chExt cx="3167" cy="2841"/>
          </a:xfrm>
        </p:grpSpPr>
        <p:sp>
          <p:nvSpPr>
            <p:cNvPr id="6" name="McK Confidential" hidden="1"/>
            <p:cNvSpPr txBox="1">
              <a:spLocks noChangeArrowheads="1"/>
            </p:cNvSpPr>
            <p:nvPr userDrawn="1"/>
          </p:nvSpPr>
          <p:spPr bwMode="auto">
            <a:xfrm>
              <a:off x="1663" y="1348"/>
              <a:ext cx="93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4000" b="1">
                  <a:solidFill>
                    <a:schemeClr val="tx1"/>
                  </a:solidFill>
                  <a:latin typeface="Arial" charset="0"/>
                  <a:ea typeface="华文楷体" pitchFamily="2" charset="-122"/>
                </a:defRPr>
              </a:lvl1pPr>
              <a:lvl2pPr marL="742950" indent="-285750" eaLnBrk="0" hangingPunct="0">
                <a:defRPr sz="4000" b="1">
                  <a:solidFill>
                    <a:schemeClr val="tx1"/>
                  </a:solidFill>
                  <a:latin typeface="Arial" charset="0"/>
                  <a:ea typeface="华文楷体" pitchFamily="2" charset="-122"/>
                </a:defRPr>
              </a:lvl2pPr>
              <a:lvl3pPr marL="1143000" indent="-228600" eaLnBrk="0" hangingPunct="0">
                <a:defRPr sz="4000" b="1">
                  <a:solidFill>
                    <a:schemeClr val="tx1"/>
                  </a:solidFill>
                  <a:latin typeface="Arial" charset="0"/>
                  <a:ea typeface="华文楷体" pitchFamily="2" charset="-122"/>
                </a:defRPr>
              </a:lvl3pPr>
              <a:lvl4pPr marL="1600200" indent="-228600" eaLnBrk="0" hangingPunct="0">
                <a:defRPr sz="4000" b="1">
                  <a:solidFill>
                    <a:schemeClr val="tx1"/>
                  </a:solidFill>
                  <a:latin typeface="Arial" charset="0"/>
                  <a:ea typeface="华文楷体" pitchFamily="2" charset="-122"/>
                </a:defRPr>
              </a:lvl4pPr>
              <a:lvl5pPr marL="2057400" indent="-228600" eaLnBrk="0" hangingPunct="0">
                <a:defRPr sz="4000" b="1">
                  <a:solidFill>
                    <a:schemeClr val="tx1"/>
                  </a:solidFill>
                  <a:latin typeface="Arial" charset="0"/>
                  <a:ea typeface="华文楷体" pitchFamily="2" charset="-122"/>
                </a:defRPr>
              </a:lvl5pPr>
              <a:lvl6pPr marL="2514600" indent="-228600"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eaLnBrk="0" fontAlgn="base" hangingPunct="0">
                <a:spcBef>
                  <a:spcPct val="0"/>
                </a:spcBef>
                <a:spcAft>
                  <a:spcPct val="0"/>
                </a:spcAft>
                <a:defRPr sz="4000" b="1">
                  <a:solidFill>
                    <a:schemeClr val="tx1"/>
                  </a:solidFill>
                  <a:latin typeface="Arial" charset="0"/>
                  <a:ea typeface="华文楷体" pitchFamily="2" charset="-122"/>
                </a:defRPr>
              </a:lvl9pPr>
            </a:lstStyle>
            <a:p>
              <a:pPr eaLnBrk="1" hangingPunct="1">
                <a:defRPr/>
              </a:pPr>
              <a:r>
                <a:rPr lang="en-US" altLang="zh-TW" sz="1428" b="0">
                  <a:ea typeface="新細明體" charset="-120"/>
                </a:rPr>
                <a:t>CONFIDENTIAL</a:t>
              </a:r>
            </a:p>
          </p:txBody>
        </p:sp>
        <p:sp>
          <p:nvSpPr>
            <p:cNvPr id="7" name="McK Document" hidden="1"/>
            <p:cNvSpPr txBox="1">
              <a:spLocks noChangeArrowheads="1"/>
            </p:cNvSpPr>
            <p:nvPr userDrawn="1"/>
          </p:nvSpPr>
          <p:spPr bwMode="auto">
            <a:xfrm>
              <a:off x="1663" y="3045"/>
              <a:ext cx="316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sz="4000" b="1">
                  <a:solidFill>
                    <a:schemeClr val="tx1"/>
                  </a:solidFill>
                  <a:latin typeface="Arial" charset="0"/>
                  <a:ea typeface="华文楷体" pitchFamily="2" charset="-122"/>
                </a:defRPr>
              </a:lvl1pPr>
              <a:lvl2pPr marL="742950" indent="-285750" eaLnBrk="0" hangingPunct="0">
                <a:defRPr sz="4000" b="1">
                  <a:solidFill>
                    <a:schemeClr val="tx1"/>
                  </a:solidFill>
                  <a:latin typeface="Arial" charset="0"/>
                  <a:ea typeface="华文楷体" pitchFamily="2" charset="-122"/>
                </a:defRPr>
              </a:lvl2pPr>
              <a:lvl3pPr marL="1143000" indent="-228600" eaLnBrk="0" hangingPunct="0">
                <a:defRPr sz="4000" b="1">
                  <a:solidFill>
                    <a:schemeClr val="tx1"/>
                  </a:solidFill>
                  <a:latin typeface="Arial" charset="0"/>
                  <a:ea typeface="华文楷体" pitchFamily="2" charset="-122"/>
                </a:defRPr>
              </a:lvl3pPr>
              <a:lvl4pPr marL="1600200" indent="-228600" eaLnBrk="0" hangingPunct="0">
                <a:defRPr sz="4000" b="1">
                  <a:solidFill>
                    <a:schemeClr val="tx1"/>
                  </a:solidFill>
                  <a:latin typeface="Arial" charset="0"/>
                  <a:ea typeface="华文楷体" pitchFamily="2" charset="-122"/>
                </a:defRPr>
              </a:lvl4pPr>
              <a:lvl5pPr marL="2057400" indent="-228600" eaLnBrk="0" hangingPunct="0">
                <a:defRPr sz="4000" b="1">
                  <a:solidFill>
                    <a:schemeClr val="tx1"/>
                  </a:solidFill>
                  <a:latin typeface="Arial" charset="0"/>
                  <a:ea typeface="华文楷体" pitchFamily="2" charset="-122"/>
                </a:defRPr>
              </a:lvl5pPr>
              <a:lvl6pPr marL="2514600" indent="-228600"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eaLnBrk="0" fontAlgn="base" hangingPunct="0">
                <a:spcBef>
                  <a:spcPct val="0"/>
                </a:spcBef>
                <a:spcAft>
                  <a:spcPct val="0"/>
                </a:spcAft>
                <a:defRPr sz="4000" b="1">
                  <a:solidFill>
                    <a:schemeClr val="tx1"/>
                  </a:solidFill>
                  <a:latin typeface="Arial" charset="0"/>
                  <a:ea typeface="华文楷体" pitchFamily="2" charset="-122"/>
                </a:defRPr>
              </a:lvl9pPr>
            </a:lstStyle>
            <a:p>
              <a:pPr eaLnBrk="1" hangingPunct="1">
                <a:defRPr/>
              </a:pPr>
              <a:r>
                <a:rPr lang="en-US" altLang="zh-TW" sz="1428" b="0">
                  <a:ea typeface="新細明體" charset="-120"/>
                </a:rPr>
                <a:t>Document</a:t>
              </a:r>
            </a:p>
          </p:txBody>
        </p:sp>
        <p:sp>
          <p:nvSpPr>
            <p:cNvPr id="8" name="McK Date" hidden="1"/>
            <p:cNvSpPr txBox="1">
              <a:spLocks noChangeArrowheads="1"/>
            </p:cNvSpPr>
            <p:nvPr userDrawn="1"/>
          </p:nvSpPr>
          <p:spPr bwMode="auto">
            <a:xfrm>
              <a:off x="1663" y="3216"/>
              <a:ext cx="316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4000" b="1">
                  <a:solidFill>
                    <a:schemeClr val="tx1"/>
                  </a:solidFill>
                  <a:latin typeface="Arial" charset="0"/>
                  <a:ea typeface="华文楷体" pitchFamily="2" charset="-122"/>
                </a:defRPr>
              </a:lvl1pPr>
              <a:lvl2pPr marL="742950" indent="-285750" eaLnBrk="0" hangingPunct="0">
                <a:defRPr sz="4000" b="1">
                  <a:solidFill>
                    <a:schemeClr val="tx1"/>
                  </a:solidFill>
                  <a:latin typeface="Arial" charset="0"/>
                  <a:ea typeface="华文楷体" pitchFamily="2" charset="-122"/>
                </a:defRPr>
              </a:lvl2pPr>
              <a:lvl3pPr marL="1143000" indent="-228600" eaLnBrk="0" hangingPunct="0">
                <a:defRPr sz="4000" b="1">
                  <a:solidFill>
                    <a:schemeClr val="tx1"/>
                  </a:solidFill>
                  <a:latin typeface="Arial" charset="0"/>
                  <a:ea typeface="华文楷体" pitchFamily="2" charset="-122"/>
                </a:defRPr>
              </a:lvl3pPr>
              <a:lvl4pPr marL="1600200" indent="-228600" eaLnBrk="0" hangingPunct="0">
                <a:defRPr sz="4000" b="1">
                  <a:solidFill>
                    <a:schemeClr val="tx1"/>
                  </a:solidFill>
                  <a:latin typeface="Arial" charset="0"/>
                  <a:ea typeface="华文楷体" pitchFamily="2" charset="-122"/>
                </a:defRPr>
              </a:lvl4pPr>
              <a:lvl5pPr marL="2057400" indent="-228600" eaLnBrk="0" hangingPunct="0">
                <a:defRPr sz="4000" b="1">
                  <a:solidFill>
                    <a:schemeClr val="tx1"/>
                  </a:solidFill>
                  <a:latin typeface="Arial" charset="0"/>
                  <a:ea typeface="华文楷体" pitchFamily="2" charset="-122"/>
                </a:defRPr>
              </a:lvl5pPr>
              <a:lvl6pPr marL="2514600" indent="-228600"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eaLnBrk="0" fontAlgn="base" hangingPunct="0">
                <a:spcBef>
                  <a:spcPct val="0"/>
                </a:spcBef>
                <a:spcAft>
                  <a:spcPct val="0"/>
                </a:spcAft>
                <a:defRPr sz="4000" b="1">
                  <a:solidFill>
                    <a:schemeClr val="tx1"/>
                  </a:solidFill>
                  <a:latin typeface="Arial" charset="0"/>
                  <a:ea typeface="华文楷体" pitchFamily="2" charset="-122"/>
                </a:defRPr>
              </a:lvl9pPr>
            </a:lstStyle>
            <a:p>
              <a:pPr eaLnBrk="1" hangingPunct="1">
                <a:defRPr/>
              </a:pPr>
              <a:r>
                <a:rPr lang="en-US" altLang="zh-TW" sz="1428" b="0">
                  <a:ea typeface="新細明體" charset="-120"/>
                </a:rPr>
                <a:t>Date</a:t>
              </a:r>
            </a:p>
          </p:txBody>
        </p:sp>
        <p:sp>
          <p:nvSpPr>
            <p:cNvPr id="9" name="McK Disclaimer" hidden="1"/>
            <p:cNvSpPr>
              <a:spLocks noChangeArrowheads="1"/>
            </p:cNvSpPr>
            <p:nvPr userDrawn="1">
              <p:custDataLst>
                <p:tags r:id="rId1"/>
              </p:custDataLst>
            </p:nvPr>
          </p:nvSpPr>
          <p:spPr bwMode="auto">
            <a:xfrm>
              <a:off x="1663" y="3833"/>
              <a:ext cx="2303"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04863" eaLnBrk="0" hangingPunct="0">
                <a:defRPr sz="4000" b="1">
                  <a:solidFill>
                    <a:schemeClr val="tx1"/>
                  </a:solidFill>
                  <a:latin typeface="Arial" charset="0"/>
                  <a:ea typeface="华文楷体" pitchFamily="2" charset="-122"/>
                </a:defRPr>
              </a:lvl1pPr>
              <a:lvl2pPr marL="742950" indent="-285750" defTabSz="804863" eaLnBrk="0" hangingPunct="0">
                <a:defRPr sz="4000" b="1">
                  <a:solidFill>
                    <a:schemeClr val="tx1"/>
                  </a:solidFill>
                  <a:latin typeface="Arial" charset="0"/>
                  <a:ea typeface="华文楷体" pitchFamily="2" charset="-122"/>
                </a:defRPr>
              </a:lvl2pPr>
              <a:lvl3pPr marL="1143000" indent="-228600" defTabSz="804863" eaLnBrk="0" hangingPunct="0">
                <a:defRPr sz="4000" b="1">
                  <a:solidFill>
                    <a:schemeClr val="tx1"/>
                  </a:solidFill>
                  <a:latin typeface="Arial" charset="0"/>
                  <a:ea typeface="华文楷体" pitchFamily="2" charset="-122"/>
                </a:defRPr>
              </a:lvl3pPr>
              <a:lvl4pPr marL="1600200" indent="-228600" defTabSz="804863" eaLnBrk="0" hangingPunct="0">
                <a:defRPr sz="4000" b="1">
                  <a:solidFill>
                    <a:schemeClr val="tx1"/>
                  </a:solidFill>
                  <a:latin typeface="Arial" charset="0"/>
                  <a:ea typeface="华文楷体" pitchFamily="2" charset="-122"/>
                </a:defRPr>
              </a:lvl4pPr>
              <a:lvl5pPr marL="2057400" indent="-228600" defTabSz="804863" eaLnBrk="0" hangingPunct="0">
                <a:defRPr sz="4000" b="1">
                  <a:solidFill>
                    <a:schemeClr val="tx1"/>
                  </a:solidFill>
                  <a:latin typeface="Arial" charset="0"/>
                  <a:ea typeface="华文楷体" pitchFamily="2" charset="-122"/>
                </a:defRPr>
              </a:lvl5pPr>
              <a:lvl6pPr marL="2514600" indent="-228600" defTabSz="804863"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defTabSz="804863"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defTabSz="804863"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defTabSz="804863" eaLnBrk="0" fontAlgn="base" hangingPunct="0">
                <a:spcBef>
                  <a:spcPct val="0"/>
                </a:spcBef>
                <a:spcAft>
                  <a:spcPct val="0"/>
                </a:spcAft>
                <a:defRPr sz="4000" b="1">
                  <a:solidFill>
                    <a:schemeClr val="tx1"/>
                  </a:solidFill>
                  <a:latin typeface="Arial" charset="0"/>
                  <a:ea typeface="华文楷体" pitchFamily="2" charset="-122"/>
                </a:defRPr>
              </a:lvl9pPr>
            </a:lstStyle>
            <a:p>
              <a:pPr>
                <a:defRPr/>
              </a:pPr>
              <a:r>
                <a:rPr lang="en-US" altLang="zh-TW" sz="918" b="0">
                  <a:ea typeface="新細明體" charset="-120"/>
                </a:rPr>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pSp>
      <p:sp>
        <p:nvSpPr>
          <p:cNvPr id="10" name="Line 197"/>
          <p:cNvSpPr>
            <a:spLocks noChangeShapeType="1"/>
          </p:cNvSpPr>
          <p:nvPr userDrawn="1"/>
        </p:nvSpPr>
        <p:spPr bwMode="auto">
          <a:xfrm>
            <a:off x="1133890" y="3030543"/>
            <a:ext cx="10030052"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sz="4081">
              <a:latin typeface="微軟正黑體" panose="020B0604030504040204" pitchFamily="34" charset="-120"/>
              <a:ea typeface="微軟正黑體" panose="020B0604030504040204" pitchFamily="34" charset="-120"/>
            </a:endParaRPr>
          </a:p>
        </p:txBody>
      </p:sp>
      <p:sp>
        <p:nvSpPr>
          <p:cNvPr id="15" name="標題 1"/>
          <p:cNvSpPr>
            <a:spLocks noGrp="1"/>
          </p:cNvSpPr>
          <p:nvPr>
            <p:ph type="title"/>
          </p:nvPr>
        </p:nvSpPr>
        <p:spPr>
          <a:xfrm>
            <a:off x="2122181" y="2304993"/>
            <a:ext cx="8159422" cy="717546"/>
          </a:xfrm>
          <a:prstGeom prst="rect">
            <a:avLst/>
          </a:prstGeom>
        </p:spPr>
        <p:txBody>
          <a:bodyPr anchor="ctr"/>
          <a:lstStyle>
            <a:lvl1pPr algn="ctr">
              <a:defRPr sz="3673">
                <a:solidFill>
                  <a:schemeClr val="tx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19" name="文字版面配置區 3"/>
          <p:cNvSpPr>
            <a:spLocks noGrp="1"/>
          </p:cNvSpPr>
          <p:nvPr>
            <p:ph type="body" sz="half" idx="2"/>
          </p:nvPr>
        </p:nvSpPr>
        <p:spPr>
          <a:xfrm>
            <a:off x="3128389" y="4489744"/>
            <a:ext cx="6502357" cy="559288"/>
          </a:xfrm>
          <a:prstGeom prst="rect">
            <a:avLst/>
          </a:prstGeom>
        </p:spPr>
        <p:txBody>
          <a:bodyPr anchor="ctr"/>
          <a:lstStyle>
            <a:lvl1pPr marL="0" indent="0" algn="ctr">
              <a:buNone/>
              <a:defRPr sz="2857" b="1">
                <a:latin typeface="微軟正黑體" panose="020B0604030504040204" pitchFamily="34" charset="-120"/>
                <a:ea typeface="微軟正黑體" panose="020B0604030504040204" pitchFamily="34" charset="-120"/>
              </a:defRPr>
            </a:lvl1pPr>
            <a:lvl2pPr marL="466481" indent="0">
              <a:buNone/>
              <a:defRPr sz="1224"/>
            </a:lvl2pPr>
            <a:lvl3pPr marL="932962" indent="0">
              <a:buNone/>
              <a:defRPr sz="1020"/>
            </a:lvl3pPr>
            <a:lvl4pPr marL="1399443" indent="0">
              <a:buNone/>
              <a:defRPr sz="918"/>
            </a:lvl4pPr>
            <a:lvl5pPr marL="1865925" indent="0">
              <a:buNone/>
              <a:defRPr sz="918"/>
            </a:lvl5pPr>
            <a:lvl6pPr marL="2332406" indent="0">
              <a:buNone/>
              <a:defRPr sz="918"/>
            </a:lvl6pPr>
            <a:lvl7pPr marL="2798887" indent="0">
              <a:buNone/>
              <a:defRPr sz="918"/>
            </a:lvl7pPr>
            <a:lvl8pPr marL="3265368" indent="0">
              <a:buNone/>
              <a:defRPr sz="918"/>
            </a:lvl8pPr>
            <a:lvl9pPr marL="3731849" indent="0">
              <a:buNone/>
              <a:defRPr sz="918"/>
            </a:lvl9pPr>
          </a:lstStyle>
          <a:p>
            <a:pPr lvl="0"/>
            <a:r>
              <a:rPr lang="zh-TW" altLang="en-US"/>
              <a:t>按一下以編輯母片文字樣式</a:t>
            </a:r>
          </a:p>
        </p:txBody>
      </p:sp>
      <p:sp>
        <p:nvSpPr>
          <p:cNvPr id="20" name="文字版面配置區 3"/>
          <p:cNvSpPr>
            <a:spLocks noGrp="1"/>
          </p:cNvSpPr>
          <p:nvPr>
            <p:ph type="body" sz="half" idx="10"/>
          </p:nvPr>
        </p:nvSpPr>
        <p:spPr>
          <a:xfrm>
            <a:off x="3786999" y="5584121"/>
            <a:ext cx="5122507" cy="414941"/>
          </a:xfrm>
          <a:prstGeom prst="rect">
            <a:avLst/>
          </a:prstGeom>
        </p:spPr>
        <p:txBody>
          <a:bodyPr anchor="ctr"/>
          <a:lstStyle>
            <a:lvl1pPr marL="0" indent="0" algn="ctr">
              <a:buNone/>
              <a:defRPr sz="1632" b="1">
                <a:latin typeface="微軟正黑體" panose="020B0604030504040204" pitchFamily="34" charset="-120"/>
                <a:ea typeface="微軟正黑體" panose="020B0604030504040204" pitchFamily="34" charset="-120"/>
              </a:defRPr>
            </a:lvl1pPr>
            <a:lvl2pPr marL="466481" indent="0">
              <a:buNone/>
              <a:defRPr sz="1224"/>
            </a:lvl2pPr>
            <a:lvl3pPr marL="932962" indent="0">
              <a:buNone/>
              <a:defRPr sz="1020"/>
            </a:lvl3pPr>
            <a:lvl4pPr marL="1399443" indent="0">
              <a:buNone/>
              <a:defRPr sz="918"/>
            </a:lvl4pPr>
            <a:lvl5pPr marL="1865925" indent="0">
              <a:buNone/>
              <a:defRPr sz="918"/>
            </a:lvl5pPr>
            <a:lvl6pPr marL="2332406" indent="0">
              <a:buNone/>
              <a:defRPr sz="918"/>
            </a:lvl6pPr>
            <a:lvl7pPr marL="2798887" indent="0">
              <a:buNone/>
              <a:defRPr sz="918"/>
            </a:lvl7pPr>
            <a:lvl8pPr marL="3265368" indent="0">
              <a:buNone/>
              <a:defRPr sz="918"/>
            </a:lvl8pPr>
            <a:lvl9pPr marL="3731849" indent="0">
              <a:buNone/>
              <a:defRPr sz="918"/>
            </a:lvl9pPr>
          </a:lstStyle>
          <a:p>
            <a:pPr lvl="0"/>
            <a:r>
              <a:rPr lang="zh-TW" altLang="en-US"/>
              <a:t>按一下以編輯母片文字樣式</a:t>
            </a:r>
          </a:p>
        </p:txBody>
      </p:sp>
      <p:sp>
        <p:nvSpPr>
          <p:cNvPr id="12" name="矩形 9">
            <a:extLst>
              <a:ext uri="{FF2B5EF4-FFF2-40B4-BE49-F238E27FC236}">
                <a16:creationId xmlns:a16="http://schemas.microsoft.com/office/drawing/2014/main" id="{C49153D8-EE6D-4D27-86FE-B38230D90C48}"/>
              </a:ext>
            </a:extLst>
          </p:cNvPr>
          <p:cNvSpPr>
            <a:spLocks noChangeArrowheads="1"/>
          </p:cNvSpPr>
          <p:nvPr userDrawn="1"/>
        </p:nvSpPr>
        <p:spPr bwMode="auto">
          <a:xfrm>
            <a:off x="17280" y="6602338"/>
            <a:ext cx="531308" cy="22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4000" b="1">
                <a:solidFill>
                  <a:schemeClr val="tx1"/>
                </a:solidFill>
                <a:latin typeface="Arial" charset="0"/>
                <a:ea typeface="华文楷体" pitchFamily="2" charset="-122"/>
              </a:defRPr>
            </a:lvl1pPr>
            <a:lvl2pPr marL="742950" indent="-285750" eaLnBrk="0" hangingPunct="0">
              <a:defRPr sz="4000" b="1">
                <a:solidFill>
                  <a:schemeClr val="tx1"/>
                </a:solidFill>
                <a:latin typeface="Arial" charset="0"/>
                <a:ea typeface="华文楷体" pitchFamily="2" charset="-122"/>
              </a:defRPr>
            </a:lvl2pPr>
            <a:lvl3pPr marL="1143000" indent="-228600" eaLnBrk="0" hangingPunct="0">
              <a:defRPr sz="4000" b="1">
                <a:solidFill>
                  <a:schemeClr val="tx1"/>
                </a:solidFill>
                <a:latin typeface="Arial" charset="0"/>
                <a:ea typeface="华文楷体" pitchFamily="2" charset="-122"/>
              </a:defRPr>
            </a:lvl3pPr>
            <a:lvl4pPr marL="1600200" indent="-228600" eaLnBrk="0" hangingPunct="0">
              <a:defRPr sz="4000" b="1">
                <a:solidFill>
                  <a:schemeClr val="tx1"/>
                </a:solidFill>
                <a:latin typeface="Arial" charset="0"/>
                <a:ea typeface="华文楷体" pitchFamily="2" charset="-122"/>
              </a:defRPr>
            </a:lvl4pPr>
            <a:lvl5pPr marL="2057400" indent="-228600" eaLnBrk="0" hangingPunct="0">
              <a:defRPr sz="4000" b="1">
                <a:solidFill>
                  <a:schemeClr val="tx1"/>
                </a:solidFill>
                <a:latin typeface="Arial" charset="0"/>
                <a:ea typeface="华文楷体" pitchFamily="2" charset="-122"/>
              </a:defRPr>
            </a:lvl5pPr>
            <a:lvl6pPr marL="2514600" indent="-228600"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eaLnBrk="0" fontAlgn="base" hangingPunct="0">
              <a:spcBef>
                <a:spcPct val="0"/>
              </a:spcBef>
              <a:spcAft>
                <a:spcPct val="0"/>
              </a:spcAft>
              <a:defRPr sz="4000" b="1">
                <a:solidFill>
                  <a:schemeClr val="tx1"/>
                </a:solidFill>
                <a:latin typeface="Arial" charset="0"/>
                <a:ea typeface="华文楷体" pitchFamily="2" charset="-122"/>
              </a:defRPr>
            </a:lvl9pPr>
          </a:lstStyle>
          <a:p>
            <a:pPr algn="ctr" eaLnBrk="1" hangingPunct="1">
              <a:lnSpc>
                <a:spcPts val="1020"/>
              </a:lnSpc>
              <a:defRPr/>
            </a:pPr>
            <a:fld id="{B24A712F-B284-4871-8CF9-DC6E056DBACF}" type="slidenum">
              <a:rPr lang="en-US" altLang="zh-TW" sz="1224" b="0" smtClean="0">
                <a:ea typeface="微軟正黑體" pitchFamily="34" charset="-120"/>
              </a:rPr>
              <a:pPr algn="ctr" eaLnBrk="1" hangingPunct="1">
                <a:lnSpc>
                  <a:spcPts val="1020"/>
                </a:lnSpc>
                <a:defRPr/>
              </a:pPr>
              <a:t>‹#›</a:t>
            </a:fld>
            <a:endParaRPr lang="en-US" altLang="zh-TW" sz="1224" b="0">
              <a:ea typeface="微軟正黑體" pitchFamily="34" charset="-120"/>
            </a:endParaRPr>
          </a:p>
        </p:txBody>
      </p:sp>
      <p:pic>
        <p:nvPicPr>
          <p:cNvPr id="3" name="圖片 2">
            <a:extLst>
              <a:ext uri="{FF2B5EF4-FFF2-40B4-BE49-F238E27FC236}">
                <a16:creationId xmlns:a16="http://schemas.microsoft.com/office/drawing/2014/main" id="{1229A1A4-1A3F-439A-A3A5-B9989F4909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911" y="299048"/>
            <a:ext cx="1822069" cy="568089"/>
          </a:xfrm>
          <a:prstGeom prst="rect">
            <a:avLst/>
          </a:prstGeom>
        </p:spPr>
      </p:pic>
    </p:spTree>
    <p:extLst>
      <p:ext uri="{BB962C8B-B14F-4D97-AF65-F5344CB8AC3E}">
        <p14:creationId xmlns:p14="http://schemas.microsoft.com/office/powerpoint/2010/main" val="84354307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5" name="標題 1"/>
          <p:cNvSpPr>
            <a:spLocks noGrp="1"/>
          </p:cNvSpPr>
          <p:nvPr>
            <p:ph type="title"/>
          </p:nvPr>
        </p:nvSpPr>
        <p:spPr>
          <a:xfrm>
            <a:off x="365895" y="150922"/>
            <a:ext cx="11342694" cy="635226"/>
          </a:xfrm>
          <a:prstGeom prst="rect">
            <a:avLst/>
          </a:prstGeom>
        </p:spPr>
        <p:txBody>
          <a:bodyPr anchor="ctr"/>
          <a:lstStyle>
            <a:lvl1pPr algn="l">
              <a:defRPr sz="3265" b="0">
                <a:solidFill>
                  <a:schemeClr val="tx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內容版面配置區 2"/>
          <p:cNvSpPr>
            <a:spLocks noGrp="1"/>
          </p:cNvSpPr>
          <p:nvPr>
            <p:ph sz="quarter" idx="10"/>
          </p:nvPr>
        </p:nvSpPr>
        <p:spPr>
          <a:xfrm>
            <a:off x="406040" y="907057"/>
            <a:ext cx="11336724" cy="5474738"/>
          </a:xfrm>
          <a:prstGeom prst="rect">
            <a:avLst/>
          </a:prstGeom>
        </p:spPr>
        <p:txBody>
          <a:bodyPr/>
          <a:lstStyle>
            <a:lvl1pPr>
              <a:spcBef>
                <a:spcPts val="0"/>
              </a:spcBef>
              <a:spcAft>
                <a:spcPts val="612"/>
              </a:spcAft>
              <a:defRPr sz="2449">
                <a:latin typeface="微軟正黑體" panose="020B0604030504040204" pitchFamily="34" charset="-120"/>
                <a:ea typeface="微軟正黑體" panose="020B0604030504040204" pitchFamily="34" charset="-120"/>
                <a:cs typeface="Arial" panose="020B0604020202020204" pitchFamily="34" charset="0"/>
              </a:defRPr>
            </a:lvl1pPr>
            <a:lvl2pPr marL="147396" indent="-145775">
              <a:spcBef>
                <a:spcPts val="0"/>
              </a:spcBef>
              <a:spcAft>
                <a:spcPts val="612"/>
              </a:spcAft>
              <a:buFont typeface="Wingdings" panose="05000000000000000000" pitchFamily="2" charset="2"/>
              <a:buChar char="n"/>
              <a:defRPr sz="2041">
                <a:latin typeface="微軟正黑體" panose="020B0604030504040204" pitchFamily="34" charset="-120"/>
                <a:ea typeface="微軟正黑體" panose="020B0604030504040204" pitchFamily="34" charset="-120"/>
                <a:cs typeface="Arial" panose="020B0604020202020204" pitchFamily="34" charset="0"/>
              </a:defRPr>
            </a:lvl2pPr>
            <a:lvl3pPr marL="301269" indent="-152254">
              <a:spcBef>
                <a:spcPts val="0"/>
              </a:spcBef>
              <a:spcAft>
                <a:spcPts val="612"/>
              </a:spcAft>
              <a:buFont typeface="Wingdings" panose="05000000000000000000" pitchFamily="2" charset="2"/>
              <a:buChar char="l"/>
              <a:defRPr sz="1837">
                <a:latin typeface="微軟正黑體" panose="020B0604030504040204" pitchFamily="34" charset="-120"/>
                <a:ea typeface="微軟正黑體" panose="020B0604030504040204" pitchFamily="34" charset="-120"/>
                <a:cs typeface="Arial" panose="020B0604020202020204" pitchFamily="34" charset="0"/>
              </a:defRPr>
            </a:lvl3pPr>
            <a:lvl4pPr marL="440566" indent="-137677">
              <a:spcBef>
                <a:spcPts val="0"/>
              </a:spcBef>
              <a:spcAft>
                <a:spcPts val="612"/>
              </a:spcAft>
              <a:buFont typeface="Wingdings" panose="05000000000000000000" pitchFamily="2" charset="2"/>
              <a:buChar char="u"/>
              <a:defRPr sz="1632">
                <a:latin typeface="微軟正黑體" panose="020B0604030504040204" pitchFamily="34" charset="-120"/>
                <a:ea typeface="微軟正黑體" panose="020B0604030504040204" pitchFamily="34" charset="-120"/>
                <a:cs typeface="Arial" panose="020B0604020202020204" pitchFamily="34" charset="0"/>
              </a:defRPr>
            </a:lvl4pPr>
            <a:lvl5pPr marL="594440" indent="-152254">
              <a:spcBef>
                <a:spcPts val="0"/>
              </a:spcBef>
              <a:spcAft>
                <a:spcPts val="612"/>
              </a:spcAft>
              <a:buFont typeface="Arial" panose="020B0604020202020204" pitchFamily="34" charset="0"/>
              <a:buChar char="•"/>
              <a:defRPr sz="1428">
                <a:latin typeface="微軟正黑體" panose="020B0604030504040204" pitchFamily="34" charset="-120"/>
                <a:ea typeface="微軟正黑體" panose="020B0604030504040204" pitchFamily="34" charset="-12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942176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grpSp>
        <p:nvGrpSpPr>
          <p:cNvPr id="5" name="McK Title Elements"/>
          <p:cNvGrpSpPr>
            <a:grpSpLocks/>
          </p:cNvGrpSpPr>
          <p:nvPr userDrawn="1"/>
        </p:nvGrpSpPr>
        <p:grpSpPr bwMode="auto">
          <a:xfrm>
            <a:off x="3591727" y="2183416"/>
            <a:ext cx="6840045" cy="4601696"/>
            <a:chOff x="1663" y="1348"/>
            <a:chExt cx="3167" cy="2841"/>
          </a:xfrm>
        </p:grpSpPr>
        <p:sp>
          <p:nvSpPr>
            <p:cNvPr id="6" name="McK Confidential" hidden="1"/>
            <p:cNvSpPr txBox="1">
              <a:spLocks noChangeArrowheads="1"/>
            </p:cNvSpPr>
            <p:nvPr userDrawn="1"/>
          </p:nvSpPr>
          <p:spPr bwMode="auto">
            <a:xfrm>
              <a:off x="1663" y="1348"/>
              <a:ext cx="93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4000" b="1">
                  <a:solidFill>
                    <a:schemeClr val="tx1"/>
                  </a:solidFill>
                  <a:latin typeface="Arial" charset="0"/>
                  <a:ea typeface="华文楷体" pitchFamily="2" charset="-122"/>
                </a:defRPr>
              </a:lvl1pPr>
              <a:lvl2pPr marL="742950" indent="-285750" eaLnBrk="0" hangingPunct="0">
                <a:defRPr sz="4000" b="1">
                  <a:solidFill>
                    <a:schemeClr val="tx1"/>
                  </a:solidFill>
                  <a:latin typeface="Arial" charset="0"/>
                  <a:ea typeface="华文楷体" pitchFamily="2" charset="-122"/>
                </a:defRPr>
              </a:lvl2pPr>
              <a:lvl3pPr marL="1143000" indent="-228600" eaLnBrk="0" hangingPunct="0">
                <a:defRPr sz="4000" b="1">
                  <a:solidFill>
                    <a:schemeClr val="tx1"/>
                  </a:solidFill>
                  <a:latin typeface="Arial" charset="0"/>
                  <a:ea typeface="华文楷体" pitchFamily="2" charset="-122"/>
                </a:defRPr>
              </a:lvl3pPr>
              <a:lvl4pPr marL="1600200" indent="-228600" eaLnBrk="0" hangingPunct="0">
                <a:defRPr sz="4000" b="1">
                  <a:solidFill>
                    <a:schemeClr val="tx1"/>
                  </a:solidFill>
                  <a:latin typeface="Arial" charset="0"/>
                  <a:ea typeface="华文楷体" pitchFamily="2" charset="-122"/>
                </a:defRPr>
              </a:lvl4pPr>
              <a:lvl5pPr marL="2057400" indent="-228600" eaLnBrk="0" hangingPunct="0">
                <a:defRPr sz="4000" b="1">
                  <a:solidFill>
                    <a:schemeClr val="tx1"/>
                  </a:solidFill>
                  <a:latin typeface="Arial" charset="0"/>
                  <a:ea typeface="华文楷体" pitchFamily="2" charset="-122"/>
                </a:defRPr>
              </a:lvl5pPr>
              <a:lvl6pPr marL="2514600" indent="-228600"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eaLnBrk="0" fontAlgn="base" hangingPunct="0">
                <a:spcBef>
                  <a:spcPct val="0"/>
                </a:spcBef>
                <a:spcAft>
                  <a:spcPct val="0"/>
                </a:spcAft>
                <a:defRPr sz="4000" b="1">
                  <a:solidFill>
                    <a:schemeClr val="tx1"/>
                  </a:solidFill>
                  <a:latin typeface="Arial" charset="0"/>
                  <a:ea typeface="华文楷体" pitchFamily="2" charset="-122"/>
                </a:defRPr>
              </a:lvl9pPr>
            </a:lstStyle>
            <a:p>
              <a:pPr eaLnBrk="1" hangingPunct="1">
                <a:defRPr/>
              </a:pPr>
              <a:r>
                <a:rPr lang="en-US" altLang="zh-TW" sz="1428" b="0">
                  <a:ea typeface="新細明體" charset="-120"/>
                </a:rPr>
                <a:t>CONFIDENTIAL</a:t>
              </a:r>
            </a:p>
          </p:txBody>
        </p:sp>
        <p:sp>
          <p:nvSpPr>
            <p:cNvPr id="7" name="McK Document" hidden="1"/>
            <p:cNvSpPr txBox="1">
              <a:spLocks noChangeArrowheads="1"/>
            </p:cNvSpPr>
            <p:nvPr userDrawn="1"/>
          </p:nvSpPr>
          <p:spPr bwMode="auto">
            <a:xfrm>
              <a:off x="1663" y="3045"/>
              <a:ext cx="316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sz="4000" b="1">
                  <a:solidFill>
                    <a:schemeClr val="tx1"/>
                  </a:solidFill>
                  <a:latin typeface="Arial" charset="0"/>
                  <a:ea typeface="华文楷体" pitchFamily="2" charset="-122"/>
                </a:defRPr>
              </a:lvl1pPr>
              <a:lvl2pPr marL="742950" indent="-285750" eaLnBrk="0" hangingPunct="0">
                <a:defRPr sz="4000" b="1">
                  <a:solidFill>
                    <a:schemeClr val="tx1"/>
                  </a:solidFill>
                  <a:latin typeface="Arial" charset="0"/>
                  <a:ea typeface="华文楷体" pitchFamily="2" charset="-122"/>
                </a:defRPr>
              </a:lvl2pPr>
              <a:lvl3pPr marL="1143000" indent="-228600" eaLnBrk="0" hangingPunct="0">
                <a:defRPr sz="4000" b="1">
                  <a:solidFill>
                    <a:schemeClr val="tx1"/>
                  </a:solidFill>
                  <a:latin typeface="Arial" charset="0"/>
                  <a:ea typeface="华文楷体" pitchFamily="2" charset="-122"/>
                </a:defRPr>
              </a:lvl3pPr>
              <a:lvl4pPr marL="1600200" indent="-228600" eaLnBrk="0" hangingPunct="0">
                <a:defRPr sz="4000" b="1">
                  <a:solidFill>
                    <a:schemeClr val="tx1"/>
                  </a:solidFill>
                  <a:latin typeface="Arial" charset="0"/>
                  <a:ea typeface="华文楷体" pitchFamily="2" charset="-122"/>
                </a:defRPr>
              </a:lvl4pPr>
              <a:lvl5pPr marL="2057400" indent="-228600" eaLnBrk="0" hangingPunct="0">
                <a:defRPr sz="4000" b="1">
                  <a:solidFill>
                    <a:schemeClr val="tx1"/>
                  </a:solidFill>
                  <a:latin typeface="Arial" charset="0"/>
                  <a:ea typeface="华文楷体" pitchFamily="2" charset="-122"/>
                </a:defRPr>
              </a:lvl5pPr>
              <a:lvl6pPr marL="2514600" indent="-228600"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eaLnBrk="0" fontAlgn="base" hangingPunct="0">
                <a:spcBef>
                  <a:spcPct val="0"/>
                </a:spcBef>
                <a:spcAft>
                  <a:spcPct val="0"/>
                </a:spcAft>
                <a:defRPr sz="4000" b="1">
                  <a:solidFill>
                    <a:schemeClr val="tx1"/>
                  </a:solidFill>
                  <a:latin typeface="Arial" charset="0"/>
                  <a:ea typeface="华文楷体" pitchFamily="2" charset="-122"/>
                </a:defRPr>
              </a:lvl9pPr>
            </a:lstStyle>
            <a:p>
              <a:pPr eaLnBrk="1" hangingPunct="1">
                <a:defRPr/>
              </a:pPr>
              <a:r>
                <a:rPr lang="en-US" altLang="zh-TW" sz="1428" b="0">
                  <a:ea typeface="新細明體" charset="-120"/>
                </a:rPr>
                <a:t>Document</a:t>
              </a:r>
            </a:p>
          </p:txBody>
        </p:sp>
        <p:sp>
          <p:nvSpPr>
            <p:cNvPr id="8" name="McK Date" hidden="1"/>
            <p:cNvSpPr txBox="1">
              <a:spLocks noChangeArrowheads="1"/>
            </p:cNvSpPr>
            <p:nvPr userDrawn="1"/>
          </p:nvSpPr>
          <p:spPr bwMode="auto">
            <a:xfrm>
              <a:off x="1663" y="3216"/>
              <a:ext cx="316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4000" b="1">
                  <a:solidFill>
                    <a:schemeClr val="tx1"/>
                  </a:solidFill>
                  <a:latin typeface="Arial" charset="0"/>
                  <a:ea typeface="华文楷体" pitchFamily="2" charset="-122"/>
                </a:defRPr>
              </a:lvl1pPr>
              <a:lvl2pPr marL="742950" indent="-285750" eaLnBrk="0" hangingPunct="0">
                <a:defRPr sz="4000" b="1">
                  <a:solidFill>
                    <a:schemeClr val="tx1"/>
                  </a:solidFill>
                  <a:latin typeface="Arial" charset="0"/>
                  <a:ea typeface="华文楷体" pitchFamily="2" charset="-122"/>
                </a:defRPr>
              </a:lvl2pPr>
              <a:lvl3pPr marL="1143000" indent="-228600" eaLnBrk="0" hangingPunct="0">
                <a:defRPr sz="4000" b="1">
                  <a:solidFill>
                    <a:schemeClr val="tx1"/>
                  </a:solidFill>
                  <a:latin typeface="Arial" charset="0"/>
                  <a:ea typeface="华文楷体" pitchFamily="2" charset="-122"/>
                </a:defRPr>
              </a:lvl3pPr>
              <a:lvl4pPr marL="1600200" indent="-228600" eaLnBrk="0" hangingPunct="0">
                <a:defRPr sz="4000" b="1">
                  <a:solidFill>
                    <a:schemeClr val="tx1"/>
                  </a:solidFill>
                  <a:latin typeface="Arial" charset="0"/>
                  <a:ea typeface="华文楷体" pitchFamily="2" charset="-122"/>
                </a:defRPr>
              </a:lvl4pPr>
              <a:lvl5pPr marL="2057400" indent="-228600" eaLnBrk="0" hangingPunct="0">
                <a:defRPr sz="4000" b="1">
                  <a:solidFill>
                    <a:schemeClr val="tx1"/>
                  </a:solidFill>
                  <a:latin typeface="Arial" charset="0"/>
                  <a:ea typeface="华文楷体" pitchFamily="2" charset="-122"/>
                </a:defRPr>
              </a:lvl5pPr>
              <a:lvl6pPr marL="2514600" indent="-228600"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eaLnBrk="0" fontAlgn="base" hangingPunct="0">
                <a:spcBef>
                  <a:spcPct val="0"/>
                </a:spcBef>
                <a:spcAft>
                  <a:spcPct val="0"/>
                </a:spcAft>
                <a:defRPr sz="4000" b="1">
                  <a:solidFill>
                    <a:schemeClr val="tx1"/>
                  </a:solidFill>
                  <a:latin typeface="Arial" charset="0"/>
                  <a:ea typeface="华文楷体" pitchFamily="2" charset="-122"/>
                </a:defRPr>
              </a:lvl9pPr>
            </a:lstStyle>
            <a:p>
              <a:pPr eaLnBrk="1" hangingPunct="1">
                <a:defRPr/>
              </a:pPr>
              <a:r>
                <a:rPr lang="en-US" altLang="zh-TW" sz="1428" b="0">
                  <a:ea typeface="新細明體" charset="-120"/>
                </a:rPr>
                <a:t>Date</a:t>
              </a:r>
            </a:p>
          </p:txBody>
        </p:sp>
        <p:sp>
          <p:nvSpPr>
            <p:cNvPr id="9" name="McK Disclaimer" hidden="1"/>
            <p:cNvSpPr>
              <a:spLocks noChangeArrowheads="1"/>
            </p:cNvSpPr>
            <p:nvPr userDrawn="1">
              <p:custDataLst>
                <p:tags r:id="rId1"/>
              </p:custDataLst>
            </p:nvPr>
          </p:nvSpPr>
          <p:spPr bwMode="auto">
            <a:xfrm>
              <a:off x="1663" y="3833"/>
              <a:ext cx="2303"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04863" eaLnBrk="0" hangingPunct="0">
                <a:defRPr sz="4000" b="1">
                  <a:solidFill>
                    <a:schemeClr val="tx1"/>
                  </a:solidFill>
                  <a:latin typeface="Arial" charset="0"/>
                  <a:ea typeface="华文楷体" pitchFamily="2" charset="-122"/>
                </a:defRPr>
              </a:lvl1pPr>
              <a:lvl2pPr marL="742950" indent="-285750" defTabSz="804863" eaLnBrk="0" hangingPunct="0">
                <a:defRPr sz="4000" b="1">
                  <a:solidFill>
                    <a:schemeClr val="tx1"/>
                  </a:solidFill>
                  <a:latin typeface="Arial" charset="0"/>
                  <a:ea typeface="华文楷体" pitchFamily="2" charset="-122"/>
                </a:defRPr>
              </a:lvl2pPr>
              <a:lvl3pPr marL="1143000" indent="-228600" defTabSz="804863" eaLnBrk="0" hangingPunct="0">
                <a:defRPr sz="4000" b="1">
                  <a:solidFill>
                    <a:schemeClr val="tx1"/>
                  </a:solidFill>
                  <a:latin typeface="Arial" charset="0"/>
                  <a:ea typeface="华文楷体" pitchFamily="2" charset="-122"/>
                </a:defRPr>
              </a:lvl3pPr>
              <a:lvl4pPr marL="1600200" indent="-228600" defTabSz="804863" eaLnBrk="0" hangingPunct="0">
                <a:defRPr sz="4000" b="1">
                  <a:solidFill>
                    <a:schemeClr val="tx1"/>
                  </a:solidFill>
                  <a:latin typeface="Arial" charset="0"/>
                  <a:ea typeface="华文楷体" pitchFamily="2" charset="-122"/>
                </a:defRPr>
              </a:lvl4pPr>
              <a:lvl5pPr marL="2057400" indent="-228600" defTabSz="804863" eaLnBrk="0" hangingPunct="0">
                <a:defRPr sz="4000" b="1">
                  <a:solidFill>
                    <a:schemeClr val="tx1"/>
                  </a:solidFill>
                  <a:latin typeface="Arial" charset="0"/>
                  <a:ea typeface="华文楷体" pitchFamily="2" charset="-122"/>
                </a:defRPr>
              </a:lvl5pPr>
              <a:lvl6pPr marL="2514600" indent="-228600" defTabSz="804863"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defTabSz="804863"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defTabSz="804863"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defTabSz="804863" eaLnBrk="0" fontAlgn="base" hangingPunct="0">
                <a:spcBef>
                  <a:spcPct val="0"/>
                </a:spcBef>
                <a:spcAft>
                  <a:spcPct val="0"/>
                </a:spcAft>
                <a:defRPr sz="4000" b="1">
                  <a:solidFill>
                    <a:schemeClr val="tx1"/>
                  </a:solidFill>
                  <a:latin typeface="Arial" charset="0"/>
                  <a:ea typeface="华文楷体" pitchFamily="2" charset="-122"/>
                </a:defRPr>
              </a:lvl9pPr>
            </a:lstStyle>
            <a:p>
              <a:pPr>
                <a:defRPr/>
              </a:pPr>
              <a:r>
                <a:rPr lang="en-US" altLang="zh-TW" sz="918" b="0">
                  <a:ea typeface="新細明體" charset="-120"/>
                </a:rPr>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pSp>
      <p:sp>
        <p:nvSpPr>
          <p:cNvPr id="10" name="Line 197"/>
          <p:cNvSpPr>
            <a:spLocks noChangeShapeType="1"/>
          </p:cNvSpPr>
          <p:nvPr userDrawn="1"/>
        </p:nvSpPr>
        <p:spPr bwMode="auto">
          <a:xfrm>
            <a:off x="1133890" y="3030543"/>
            <a:ext cx="10030052"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sz="4081">
              <a:latin typeface="微軟正黑體" panose="020B0604030504040204" pitchFamily="34" charset="-120"/>
              <a:ea typeface="微軟正黑體" panose="020B0604030504040204" pitchFamily="34" charset="-120"/>
            </a:endParaRPr>
          </a:p>
        </p:txBody>
      </p:sp>
      <p:sp>
        <p:nvSpPr>
          <p:cNvPr id="15" name="標題 1"/>
          <p:cNvSpPr>
            <a:spLocks noGrp="1"/>
          </p:cNvSpPr>
          <p:nvPr>
            <p:ph type="title"/>
          </p:nvPr>
        </p:nvSpPr>
        <p:spPr>
          <a:xfrm>
            <a:off x="2122181" y="2304993"/>
            <a:ext cx="8159422" cy="717546"/>
          </a:xfrm>
          <a:prstGeom prst="rect">
            <a:avLst/>
          </a:prstGeom>
        </p:spPr>
        <p:txBody>
          <a:bodyPr anchor="ctr"/>
          <a:lstStyle>
            <a:lvl1pPr algn="ctr">
              <a:defRPr sz="3673">
                <a:solidFill>
                  <a:schemeClr val="tx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19" name="文字版面配置區 3"/>
          <p:cNvSpPr>
            <a:spLocks noGrp="1"/>
          </p:cNvSpPr>
          <p:nvPr>
            <p:ph type="body" sz="half" idx="2"/>
          </p:nvPr>
        </p:nvSpPr>
        <p:spPr>
          <a:xfrm>
            <a:off x="3128389" y="4489744"/>
            <a:ext cx="6502357" cy="559288"/>
          </a:xfrm>
          <a:prstGeom prst="rect">
            <a:avLst/>
          </a:prstGeom>
        </p:spPr>
        <p:txBody>
          <a:bodyPr anchor="ctr"/>
          <a:lstStyle>
            <a:lvl1pPr marL="0" indent="0" algn="ctr">
              <a:buNone/>
              <a:defRPr sz="2857" b="1">
                <a:latin typeface="微軟正黑體" panose="020B0604030504040204" pitchFamily="34" charset="-120"/>
                <a:ea typeface="微軟正黑體" panose="020B0604030504040204" pitchFamily="34" charset="-120"/>
              </a:defRPr>
            </a:lvl1pPr>
            <a:lvl2pPr marL="466481" indent="0">
              <a:buNone/>
              <a:defRPr sz="1224"/>
            </a:lvl2pPr>
            <a:lvl3pPr marL="932962" indent="0">
              <a:buNone/>
              <a:defRPr sz="1020"/>
            </a:lvl3pPr>
            <a:lvl4pPr marL="1399443" indent="0">
              <a:buNone/>
              <a:defRPr sz="918"/>
            </a:lvl4pPr>
            <a:lvl5pPr marL="1865925" indent="0">
              <a:buNone/>
              <a:defRPr sz="918"/>
            </a:lvl5pPr>
            <a:lvl6pPr marL="2332406" indent="0">
              <a:buNone/>
              <a:defRPr sz="918"/>
            </a:lvl6pPr>
            <a:lvl7pPr marL="2798887" indent="0">
              <a:buNone/>
              <a:defRPr sz="918"/>
            </a:lvl7pPr>
            <a:lvl8pPr marL="3265368" indent="0">
              <a:buNone/>
              <a:defRPr sz="918"/>
            </a:lvl8pPr>
            <a:lvl9pPr marL="3731849" indent="0">
              <a:buNone/>
              <a:defRPr sz="918"/>
            </a:lvl9pPr>
          </a:lstStyle>
          <a:p>
            <a:pPr lvl="0"/>
            <a:r>
              <a:rPr lang="zh-TW" altLang="en-US"/>
              <a:t>按一下以編輯母片文字樣式</a:t>
            </a:r>
          </a:p>
        </p:txBody>
      </p:sp>
      <p:sp>
        <p:nvSpPr>
          <p:cNvPr id="20" name="文字版面配置區 3"/>
          <p:cNvSpPr>
            <a:spLocks noGrp="1"/>
          </p:cNvSpPr>
          <p:nvPr>
            <p:ph type="body" sz="half" idx="10"/>
          </p:nvPr>
        </p:nvSpPr>
        <p:spPr>
          <a:xfrm>
            <a:off x="3786999" y="5584121"/>
            <a:ext cx="5122507" cy="414941"/>
          </a:xfrm>
          <a:prstGeom prst="rect">
            <a:avLst/>
          </a:prstGeom>
        </p:spPr>
        <p:txBody>
          <a:bodyPr anchor="ctr"/>
          <a:lstStyle>
            <a:lvl1pPr marL="0" indent="0" algn="ctr">
              <a:buNone/>
              <a:defRPr sz="1632" b="1">
                <a:latin typeface="微軟正黑體" panose="020B0604030504040204" pitchFamily="34" charset="-120"/>
                <a:ea typeface="微軟正黑體" panose="020B0604030504040204" pitchFamily="34" charset="-120"/>
              </a:defRPr>
            </a:lvl1pPr>
            <a:lvl2pPr marL="466481" indent="0">
              <a:buNone/>
              <a:defRPr sz="1224"/>
            </a:lvl2pPr>
            <a:lvl3pPr marL="932962" indent="0">
              <a:buNone/>
              <a:defRPr sz="1020"/>
            </a:lvl3pPr>
            <a:lvl4pPr marL="1399443" indent="0">
              <a:buNone/>
              <a:defRPr sz="918"/>
            </a:lvl4pPr>
            <a:lvl5pPr marL="1865925" indent="0">
              <a:buNone/>
              <a:defRPr sz="918"/>
            </a:lvl5pPr>
            <a:lvl6pPr marL="2332406" indent="0">
              <a:buNone/>
              <a:defRPr sz="918"/>
            </a:lvl6pPr>
            <a:lvl7pPr marL="2798887" indent="0">
              <a:buNone/>
              <a:defRPr sz="918"/>
            </a:lvl7pPr>
            <a:lvl8pPr marL="3265368" indent="0">
              <a:buNone/>
              <a:defRPr sz="918"/>
            </a:lvl8pPr>
            <a:lvl9pPr marL="3731849" indent="0">
              <a:buNone/>
              <a:defRPr sz="918"/>
            </a:lvl9pPr>
          </a:lstStyle>
          <a:p>
            <a:pPr lvl="0"/>
            <a:r>
              <a:rPr lang="zh-TW" altLang="en-US"/>
              <a:t>按一下以編輯母片文字樣式</a:t>
            </a:r>
          </a:p>
        </p:txBody>
      </p:sp>
      <p:sp>
        <p:nvSpPr>
          <p:cNvPr id="12" name="矩形 9">
            <a:extLst>
              <a:ext uri="{FF2B5EF4-FFF2-40B4-BE49-F238E27FC236}">
                <a16:creationId xmlns:a16="http://schemas.microsoft.com/office/drawing/2014/main" id="{C49153D8-EE6D-4D27-86FE-B38230D90C48}"/>
              </a:ext>
            </a:extLst>
          </p:cNvPr>
          <p:cNvSpPr>
            <a:spLocks noChangeArrowheads="1"/>
          </p:cNvSpPr>
          <p:nvPr userDrawn="1"/>
        </p:nvSpPr>
        <p:spPr bwMode="auto">
          <a:xfrm>
            <a:off x="17280" y="6602338"/>
            <a:ext cx="531308" cy="22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4000" b="1">
                <a:solidFill>
                  <a:schemeClr val="tx1"/>
                </a:solidFill>
                <a:latin typeface="Arial" charset="0"/>
                <a:ea typeface="华文楷体" pitchFamily="2" charset="-122"/>
              </a:defRPr>
            </a:lvl1pPr>
            <a:lvl2pPr marL="742950" indent="-285750" eaLnBrk="0" hangingPunct="0">
              <a:defRPr sz="4000" b="1">
                <a:solidFill>
                  <a:schemeClr val="tx1"/>
                </a:solidFill>
                <a:latin typeface="Arial" charset="0"/>
                <a:ea typeface="华文楷体" pitchFamily="2" charset="-122"/>
              </a:defRPr>
            </a:lvl2pPr>
            <a:lvl3pPr marL="1143000" indent="-228600" eaLnBrk="0" hangingPunct="0">
              <a:defRPr sz="4000" b="1">
                <a:solidFill>
                  <a:schemeClr val="tx1"/>
                </a:solidFill>
                <a:latin typeface="Arial" charset="0"/>
                <a:ea typeface="华文楷体" pitchFamily="2" charset="-122"/>
              </a:defRPr>
            </a:lvl3pPr>
            <a:lvl4pPr marL="1600200" indent="-228600" eaLnBrk="0" hangingPunct="0">
              <a:defRPr sz="4000" b="1">
                <a:solidFill>
                  <a:schemeClr val="tx1"/>
                </a:solidFill>
                <a:latin typeface="Arial" charset="0"/>
                <a:ea typeface="华文楷体" pitchFamily="2" charset="-122"/>
              </a:defRPr>
            </a:lvl4pPr>
            <a:lvl5pPr marL="2057400" indent="-228600" eaLnBrk="0" hangingPunct="0">
              <a:defRPr sz="4000" b="1">
                <a:solidFill>
                  <a:schemeClr val="tx1"/>
                </a:solidFill>
                <a:latin typeface="Arial" charset="0"/>
                <a:ea typeface="华文楷体" pitchFamily="2" charset="-122"/>
              </a:defRPr>
            </a:lvl5pPr>
            <a:lvl6pPr marL="2514600" indent="-228600"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eaLnBrk="0" fontAlgn="base" hangingPunct="0">
              <a:spcBef>
                <a:spcPct val="0"/>
              </a:spcBef>
              <a:spcAft>
                <a:spcPct val="0"/>
              </a:spcAft>
              <a:defRPr sz="4000" b="1">
                <a:solidFill>
                  <a:schemeClr val="tx1"/>
                </a:solidFill>
                <a:latin typeface="Arial" charset="0"/>
                <a:ea typeface="华文楷体" pitchFamily="2" charset="-122"/>
              </a:defRPr>
            </a:lvl9pPr>
          </a:lstStyle>
          <a:p>
            <a:pPr algn="ctr" eaLnBrk="1" hangingPunct="1">
              <a:lnSpc>
                <a:spcPts val="1020"/>
              </a:lnSpc>
              <a:defRPr/>
            </a:pPr>
            <a:fld id="{B24A712F-B284-4871-8CF9-DC6E056DBACF}" type="slidenum">
              <a:rPr lang="en-US" altLang="zh-TW" sz="1224" b="0" smtClean="0">
                <a:ea typeface="微軟正黑體" pitchFamily="34" charset="-120"/>
              </a:rPr>
              <a:pPr algn="ctr" eaLnBrk="1" hangingPunct="1">
                <a:lnSpc>
                  <a:spcPts val="1020"/>
                </a:lnSpc>
                <a:defRPr/>
              </a:pPr>
              <a:t>‹#›</a:t>
            </a:fld>
            <a:endParaRPr lang="en-US" altLang="zh-TW" sz="1224" b="0">
              <a:ea typeface="微軟正黑體" pitchFamily="34" charset="-120"/>
            </a:endParaRPr>
          </a:p>
        </p:txBody>
      </p:sp>
      <p:pic>
        <p:nvPicPr>
          <p:cNvPr id="3" name="圖片 2">
            <a:extLst>
              <a:ext uri="{FF2B5EF4-FFF2-40B4-BE49-F238E27FC236}">
                <a16:creationId xmlns:a16="http://schemas.microsoft.com/office/drawing/2014/main" id="{1229A1A4-1A3F-439A-A3A5-B9989F4909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911" y="299048"/>
            <a:ext cx="1822069" cy="568089"/>
          </a:xfrm>
          <a:prstGeom prst="rect">
            <a:avLst/>
          </a:prstGeom>
        </p:spPr>
      </p:pic>
    </p:spTree>
    <p:extLst>
      <p:ext uri="{BB962C8B-B14F-4D97-AF65-F5344CB8AC3E}">
        <p14:creationId xmlns:p14="http://schemas.microsoft.com/office/powerpoint/2010/main" val="353383506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5" name="標題 1"/>
          <p:cNvSpPr>
            <a:spLocks noGrp="1"/>
          </p:cNvSpPr>
          <p:nvPr>
            <p:ph type="title"/>
          </p:nvPr>
        </p:nvSpPr>
        <p:spPr>
          <a:xfrm>
            <a:off x="365895" y="150922"/>
            <a:ext cx="11342694" cy="635226"/>
          </a:xfrm>
          <a:prstGeom prst="rect">
            <a:avLst/>
          </a:prstGeom>
        </p:spPr>
        <p:txBody>
          <a:bodyPr anchor="ctr"/>
          <a:lstStyle>
            <a:lvl1pPr algn="l">
              <a:defRPr sz="3265" b="0">
                <a:solidFill>
                  <a:schemeClr val="tx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Tree>
    <p:extLst>
      <p:ext uri="{BB962C8B-B14F-4D97-AF65-F5344CB8AC3E}">
        <p14:creationId xmlns:p14="http://schemas.microsoft.com/office/powerpoint/2010/main" val="20741276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5" name="標題 1"/>
          <p:cNvSpPr>
            <a:spLocks noGrp="1"/>
          </p:cNvSpPr>
          <p:nvPr>
            <p:ph type="title"/>
          </p:nvPr>
        </p:nvSpPr>
        <p:spPr>
          <a:xfrm>
            <a:off x="365895" y="150922"/>
            <a:ext cx="11342694" cy="635226"/>
          </a:xfrm>
          <a:prstGeom prst="rect">
            <a:avLst/>
          </a:prstGeom>
        </p:spPr>
        <p:txBody>
          <a:bodyPr anchor="ctr"/>
          <a:lstStyle>
            <a:lvl1pPr algn="l">
              <a:defRPr sz="3265" b="0">
                <a:solidFill>
                  <a:schemeClr val="tx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內容版面配置區 2"/>
          <p:cNvSpPr>
            <a:spLocks noGrp="1"/>
          </p:cNvSpPr>
          <p:nvPr>
            <p:ph sz="quarter" idx="10"/>
          </p:nvPr>
        </p:nvSpPr>
        <p:spPr>
          <a:xfrm>
            <a:off x="406040" y="907057"/>
            <a:ext cx="11336724" cy="5474738"/>
          </a:xfrm>
          <a:prstGeom prst="rect">
            <a:avLst/>
          </a:prstGeom>
        </p:spPr>
        <p:txBody>
          <a:bodyPr/>
          <a:lstStyle>
            <a:lvl1pPr>
              <a:spcBef>
                <a:spcPts val="0"/>
              </a:spcBef>
              <a:spcAft>
                <a:spcPts val="612"/>
              </a:spcAft>
              <a:defRPr sz="2449">
                <a:latin typeface="微軟正黑體" panose="020B0604030504040204" pitchFamily="34" charset="-120"/>
                <a:ea typeface="微軟正黑體" panose="020B0604030504040204" pitchFamily="34" charset="-120"/>
                <a:cs typeface="Arial" panose="020B0604020202020204" pitchFamily="34" charset="0"/>
              </a:defRPr>
            </a:lvl1pPr>
            <a:lvl2pPr marL="147396" indent="-145775">
              <a:spcBef>
                <a:spcPts val="0"/>
              </a:spcBef>
              <a:spcAft>
                <a:spcPts val="612"/>
              </a:spcAft>
              <a:buFont typeface="Wingdings" panose="05000000000000000000" pitchFamily="2" charset="2"/>
              <a:buChar char="n"/>
              <a:defRPr sz="2041">
                <a:latin typeface="微軟正黑體" panose="020B0604030504040204" pitchFamily="34" charset="-120"/>
                <a:ea typeface="微軟正黑體" panose="020B0604030504040204" pitchFamily="34" charset="-120"/>
                <a:cs typeface="Arial" panose="020B0604020202020204" pitchFamily="34" charset="0"/>
              </a:defRPr>
            </a:lvl2pPr>
            <a:lvl3pPr marL="301269" indent="-152254">
              <a:spcBef>
                <a:spcPts val="0"/>
              </a:spcBef>
              <a:spcAft>
                <a:spcPts val="612"/>
              </a:spcAft>
              <a:buFont typeface="Wingdings" panose="05000000000000000000" pitchFamily="2" charset="2"/>
              <a:buChar char="l"/>
              <a:defRPr sz="1837">
                <a:latin typeface="微軟正黑體" panose="020B0604030504040204" pitchFamily="34" charset="-120"/>
                <a:ea typeface="微軟正黑體" panose="020B0604030504040204" pitchFamily="34" charset="-120"/>
                <a:cs typeface="Arial" panose="020B0604020202020204" pitchFamily="34" charset="0"/>
              </a:defRPr>
            </a:lvl3pPr>
            <a:lvl4pPr marL="440566" indent="-137677">
              <a:spcBef>
                <a:spcPts val="0"/>
              </a:spcBef>
              <a:spcAft>
                <a:spcPts val="612"/>
              </a:spcAft>
              <a:buFont typeface="Wingdings" panose="05000000000000000000" pitchFamily="2" charset="2"/>
              <a:buChar char="u"/>
              <a:defRPr sz="1632">
                <a:latin typeface="微軟正黑體" panose="020B0604030504040204" pitchFamily="34" charset="-120"/>
                <a:ea typeface="微軟正黑體" panose="020B0604030504040204" pitchFamily="34" charset="-120"/>
                <a:cs typeface="Arial" panose="020B0604020202020204" pitchFamily="34" charset="0"/>
              </a:defRPr>
            </a:lvl4pPr>
            <a:lvl5pPr marL="594440" indent="-152254">
              <a:spcBef>
                <a:spcPts val="0"/>
              </a:spcBef>
              <a:spcAft>
                <a:spcPts val="612"/>
              </a:spcAft>
              <a:buFont typeface="Arial" panose="020B0604020202020204" pitchFamily="34" charset="0"/>
              <a:buChar char="•"/>
              <a:defRPr sz="1428">
                <a:latin typeface="微軟正黑體" panose="020B0604030504040204" pitchFamily="34" charset="-120"/>
                <a:ea typeface="微軟正黑體" panose="020B0604030504040204" pitchFamily="34" charset="-120"/>
                <a:cs typeface="Arial" panose="020B0604020202020204"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49318920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A8AE6801-0935-4DDB-9F1D-37BC2745F310}"/>
              </a:ext>
            </a:extLst>
          </p:cNvPr>
          <p:cNvSpPr>
            <a:spLocks noGrp="1"/>
          </p:cNvSpPr>
          <p:nvPr>
            <p:ph sz="quarter" idx="10"/>
          </p:nvPr>
        </p:nvSpPr>
        <p:spPr>
          <a:xfrm>
            <a:off x="307858" y="923255"/>
            <a:ext cx="5634724" cy="5453682"/>
          </a:xfrm>
          <a:prstGeom prst="rect">
            <a:avLst/>
          </a:prstGeom>
        </p:spPr>
        <p:txBody>
          <a:bodyPr/>
          <a:lstStyle>
            <a:lvl1pPr>
              <a:lnSpc>
                <a:spcPts val="2245"/>
              </a:lnSpc>
              <a:defRPr>
                <a:latin typeface="微軟正黑體" panose="020B0604030504040204" pitchFamily="34" charset="-120"/>
                <a:ea typeface="微軟正黑體" panose="020B0604030504040204" pitchFamily="34" charset="-120"/>
              </a:defRPr>
            </a:lvl1pPr>
            <a:lvl2pPr marL="147396" indent="-145775">
              <a:lnSpc>
                <a:spcPts val="2245"/>
              </a:lnSpc>
              <a:buFont typeface="Wingdings" panose="05000000000000000000" pitchFamily="2" charset="2"/>
              <a:buChar char="n"/>
              <a:defRPr>
                <a:latin typeface="微軟正黑體" panose="020B0604030504040204" pitchFamily="34" charset="-120"/>
                <a:ea typeface="微軟正黑體" panose="020B0604030504040204" pitchFamily="34" charset="-120"/>
              </a:defRPr>
            </a:lvl2pPr>
            <a:lvl3pPr marL="301269" indent="-152254">
              <a:lnSpc>
                <a:spcPts val="2245"/>
              </a:lnSpc>
              <a:buFont typeface="Wingdings" panose="05000000000000000000" pitchFamily="2" charset="2"/>
              <a:buChar char="l"/>
              <a:defRPr>
                <a:latin typeface="微軟正黑體" panose="020B0604030504040204" pitchFamily="34" charset="-120"/>
                <a:ea typeface="微軟正黑體" panose="020B0604030504040204" pitchFamily="34" charset="-120"/>
              </a:defRPr>
            </a:lvl3pPr>
            <a:lvl4pPr marL="440566" indent="-137677">
              <a:lnSpc>
                <a:spcPts val="2245"/>
              </a:lnSpc>
              <a:buFont typeface="Wingdings" panose="05000000000000000000" pitchFamily="2" charset="2"/>
              <a:buChar char="u"/>
              <a:defRPr>
                <a:latin typeface="微軟正黑體" panose="020B0604030504040204" pitchFamily="34" charset="-120"/>
                <a:ea typeface="微軟正黑體" panose="020B0604030504040204" pitchFamily="34" charset="-120"/>
              </a:defRPr>
            </a:lvl4pPr>
            <a:lvl5pPr>
              <a:lnSpc>
                <a:spcPts val="2245"/>
              </a:lnSpc>
              <a:defRPr>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內容版面配置區 3">
            <a:extLst>
              <a:ext uri="{FF2B5EF4-FFF2-40B4-BE49-F238E27FC236}">
                <a16:creationId xmlns:a16="http://schemas.microsoft.com/office/drawing/2014/main" id="{C5A0BBB7-1B89-4C34-A1C9-9CEE207EB87D}"/>
              </a:ext>
            </a:extLst>
          </p:cNvPr>
          <p:cNvSpPr>
            <a:spLocks noGrp="1"/>
          </p:cNvSpPr>
          <p:nvPr>
            <p:ph sz="quarter" idx="11"/>
          </p:nvPr>
        </p:nvSpPr>
        <p:spPr>
          <a:xfrm>
            <a:off x="6113157" y="923255"/>
            <a:ext cx="5634724" cy="5453682"/>
          </a:xfrm>
          <a:prstGeom prst="rect">
            <a:avLst/>
          </a:prstGeom>
        </p:spPr>
        <p:txBody>
          <a:bodyPr/>
          <a:lstStyle>
            <a:lvl1pPr>
              <a:lnSpc>
                <a:spcPts val="2245"/>
              </a:lnSpc>
              <a:defRPr>
                <a:latin typeface="微軟正黑體" panose="020B0604030504040204" pitchFamily="34" charset="-120"/>
                <a:ea typeface="微軟正黑體" panose="020B0604030504040204" pitchFamily="34" charset="-120"/>
              </a:defRPr>
            </a:lvl1pPr>
            <a:lvl2pPr marL="147396" indent="-145775">
              <a:lnSpc>
                <a:spcPts val="2245"/>
              </a:lnSpc>
              <a:buFont typeface="Wingdings" panose="05000000000000000000" pitchFamily="2" charset="2"/>
              <a:buChar char="n"/>
              <a:defRPr>
                <a:latin typeface="微軟正黑體" panose="020B0604030504040204" pitchFamily="34" charset="-120"/>
                <a:ea typeface="微軟正黑體" panose="020B0604030504040204" pitchFamily="34" charset="-120"/>
              </a:defRPr>
            </a:lvl2pPr>
            <a:lvl3pPr marL="301269" indent="-152254">
              <a:lnSpc>
                <a:spcPts val="2245"/>
              </a:lnSpc>
              <a:buFont typeface="Wingdings" panose="05000000000000000000" pitchFamily="2" charset="2"/>
              <a:buChar char="l"/>
              <a:defRPr>
                <a:latin typeface="微軟正黑體" panose="020B0604030504040204" pitchFamily="34" charset="-120"/>
                <a:ea typeface="微軟正黑體" panose="020B0604030504040204" pitchFamily="34" charset="-120"/>
              </a:defRPr>
            </a:lvl3pPr>
            <a:lvl4pPr marL="440566" indent="-137677">
              <a:lnSpc>
                <a:spcPts val="2245"/>
              </a:lnSpc>
              <a:buFont typeface="Wingdings" panose="05000000000000000000" pitchFamily="2" charset="2"/>
              <a:buChar char="u"/>
              <a:defRPr>
                <a:latin typeface="微軟正黑體" panose="020B0604030504040204" pitchFamily="34" charset="-120"/>
                <a:ea typeface="微軟正黑體" panose="020B0604030504040204" pitchFamily="34" charset="-120"/>
              </a:defRPr>
            </a:lvl4pPr>
            <a:lvl5pPr>
              <a:lnSpc>
                <a:spcPts val="2245"/>
              </a:lnSpc>
              <a:defRPr>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標題 1">
            <a:extLst>
              <a:ext uri="{FF2B5EF4-FFF2-40B4-BE49-F238E27FC236}">
                <a16:creationId xmlns:a16="http://schemas.microsoft.com/office/drawing/2014/main" id="{D4E2322C-141C-48C2-8177-7FDD2D4D7FD8}"/>
              </a:ext>
            </a:extLst>
          </p:cNvPr>
          <p:cNvSpPr>
            <a:spLocks noGrp="1"/>
          </p:cNvSpPr>
          <p:nvPr>
            <p:ph type="title"/>
          </p:nvPr>
        </p:nvSpPr>
        <p:spPr>
          <a:xfrm>
            <a:off x="365895" y="150922"/>
            <a:ext cx="11342694" cy="635226"/>
          </a:xfrm>
          <a:prstGeom prst="rect">
            <a:avLst/>
          </a:prstGeom>
        </p:spPr>
        <p:txBody>
          <a:bodyPr anchor="ctr"/>
          <a:lstStyle>
            <a:lvl1pPr algn="l">
              <a:defRPr sz="3265" b="0">
                <a:solidFill>
                  <a:schemeClr val="tx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Tree>
    <p:extLst>
      <p:ext uri="{BB962C8B-B14F-4D97-AF65-F5344CB8AC3E}">
        <p14:creationId xmlns:p14="http://schemas.microsoft.com/office/powerpoint/2010/main" val="203300472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BA79BF-CCA9-B0C9-8109-38CA2861D0F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A169919-94B6-CD02-6EE7-A64A4908FFA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2844A48-5137-E19C-0991-589272850B58}"/>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5" name="頁尾版面配置區 4">
            <a:extLst>
              <a:ext uri="{FF2B5EF4-FFF2-40B4-BE49-F238E27FC236}">
                <a16:creationId xmlns:a16="http://schemas.microsoft.com/office/drawing/2014/main" id="{F0077A04-E1FB-D1DA-B9AD-62FEE2F40F0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95DF5C-BCB9-D2FD-9C13-592A2803C39B}"/>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346510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D085D4-FE29-3951-EC9A-F714DE4D3D0B}"/>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05FDC78-BF1A-0EBF-ABC7-D9C2B72832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8B84ABB-B2B5-6B3D-502F-F5DA36F7AC60}"/>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5" name="頁尾版面配置區 4">
            <a:extLst>
              <a:ext uri="{FF2B5EF4-FFF2-40B4-BE49-F238E27FC236}">
                <a16:creationId xmlns:a16="http://schemas.microsoft.com/office/drawing/2014/main" id="{7C35D385-82EC-DF20-6354-C4C72C8E06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C13E5A3-A125-0B50-8553-805FD14C6566}"/>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7301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960003-855E-CB1C-30A7-52DD6C70AA6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56E40B6-B753-CF43-F67E-0304A3C89DA9}"/>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720A7C8-06A4-5A54-A225-DCBC31D6D9C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388407F-3F46-AD75-B192-A25B4B68E57E}"/>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6" name="頁尾版面配置區 5">
            <a:extLst>
              <a:ext uri="{FF2B5EF4-FFF2-40B4-BE49-F238E27FC236}">
                <a16:creationId xmlns:a16="http://schemas.microsoft.com/office/drawing/2014/main" id="{D502CEE9-E659-62D8-4AE0-1B559A9181A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4EF5E05-1466-3E05-8BA8-71150C22F5F8}"/>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170655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D7887-A4EE-C33B-AD78-B53391E95E8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7185A4-E1BE-F3A3-ED13-508723AF9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6CD3F99-12A5-BA5A-554A-A681C93507C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7E353CA-BEE3-70F3-0D3A-3AC77B254E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4624EC7-2C15-9A96-DAB9-475F04A5CD5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F9C6E33-BF8E-C649-B8F3-01F99BD551D1}"/>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8" name="頁尾版面配置區 7">
            <a:extLst>
              <a:ext uri="{FF2B5EF4-FFF2-40B4-BE49-F238E27FC236}">
                <a16:creationId xmlns:a16="http://schemas.microsoft.com/office/drawing/2014/main" id="{05BFFFEC-CD1B-7D7B-EB38-E6816E7E283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10030F1-A8BB-9892-82BA-DE2EA3D3FCDC}"/>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2627943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14C4DD-84D7-D1BF-66C4-F6164BE892F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F8485D0-7702-5783-67DD-ADCC64584B1A}"/>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4" name="頁尾版面配置區 3">
            <a:extLst>
              <a:ext uri="{FF2B5EF4-FFF2-40B4-BE49-F238E27FC236}">
                <a16:creationId xmlns:a16="http://schemas.microsoft.com/office/drawing/2014/main" id="{10B9A9AF-FC38-958A-997B-9C84D8751DC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2AED4FE-EEF9-7563-8A3A-065129D4B70E}"/>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379700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A35C40A-7F9E-D163-34A1-684BEFBDEF8A}"/>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3" name="頁尾版面配置區 2">
            <a:extLst>
              <a:ext uri="{FF2B5EF4-FFF2-40B4-BE49-F238E27FC236}">
                <a16:creationId xmlns:a16="http://schemas.microsoft.com/office/drawing/2014/main" id="{C3AB73F5-4D3E-21BA-A21D-5DF957D6BDD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A323901-DF9A-6E0B-944B-600356E06ACB}"/>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3573569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1A8E94-5D4C-3083-EB44-05C6B21BA31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C2CD0D4-E9D6-68AF-F63E-560275AD74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2E6396B-D8FA-8E5A-619F-B750991303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9B21578-EE6F-828D-2AAA-74BFCF3AD6EC}"/>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6" name="頁尾版面配置區 5">
            <a:extLst>
              <a:ext uri="{FF2B5EF4-FFF2-40B4-BE49-F238E27FC236}">
                <a16:creationId xmlns:a16="http://schemas.microsoft.com/office/drawing/2014/main" id="{0E895F2B-80F6-5CF1-AEDD-71DF6D5B7A1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3B87CC4-1BA4-355B-E43F-36D46C4EC6D3}"/>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3228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BAF0C5-363E-058E-BFA2-1AA56234CC3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E2F0014-7AD6-7339-821B-16AF55FC8B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483C74D-8615-634E-9B5C-04ABFE857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0E56ACC-0664-7AB7-72AC-D5DAE3A438D3}"/>
              </a:ext>
            </a:extLst>
          </p:cNvPr>
          <p:cNvSpPr>
            <a:spLocks noGrp="1"/>
          </p:cNvSpPr>
          <p:nvPr>
            <p:ph type="dt" sz="half" idx="10"/>
          </p:nvPr>
        </p:nvSpPr>
        <p:spPr/>
        <p:txBody>
          <a:bodyPr/>
          <a:lstStyle/>
          <a:p>
            <a:fld id="{978E60CF-41C9-4401-B0F1-BA140BFD7377}" type="datetimeFigureOut">
              <a:rPr lang="zh-TW" altLang="en-US" smtClean="0"/>
              <a:t>2024/6/18</a:t>
            </a:fld>
            <a:endParaRPr lang="zh-TW" altLang="en-US"/>
          </a:p>
        </p:txBody>
      </p:sp>
      <p:sp>
        <p:nvSpPr>
          <p:cNvPr id="6" name="頁尾版面配置區 5">
            <a:extLst>
              <a:ext uri="{FF2B5EF4-FFF2-40B4-BE49-F238E27FC236}">
                <a16:creationId xmlns:a16="http://schemas.microsoft.com/office/drawing/2014/main" id="{69D26EE9-9E34-9564-3CA4-84FDDFD34E9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450A2BC-994C-4ADE-0B56-DC6010624398}"/>
              </a:ext>
            </a:extLst>
          </p:cNvPr>
          <p:cNvSpPr>
            <a:spLocks noGrp="1"/>
          </p:cNvSpPr>
          <p:nvPr>
            <p:ph type="sldNum" sz="quarter" idx="12"/>
          </p:nvPr>
        </p:nvSpPr>
        <p:spPr/>
        <p:txBody>
          <a:body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309796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7BFAC3F-990C-EAD4-53D5-E358E579EF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01D57D2-D8CB-AC38-A89D-14566884C7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5A15FD-C552-92F6-922B-46DC40161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E60CF-41C9-4401-B0F1-BA140BFD7377}" type="datetimeFigureOut">
              <a:rPr lang="zh-TW" altLang="en-US" smtClean="0"/>
              <a:t>2024/6/18</a:t>
            </a:fld>
            <a:endParaRPr lang="zh-TW" altLang="en-US"/>
          </a:p>
        </p:txBody>
      </p:sp>
      <p:sp>
        <p:nvSpPr>
          <p:cNvPr id="5" name="頁尾版面配置區 4">
            <a:extLst>
              <a:ext uri="{FF2B5EF4-FFF2-40B4-BE49-F238E27FC236}">
                <a16:creationId xmlns:a16="http://schemas.microsoft.com/office/drawing/2014/main" id="{7E294C04-9211-AFA4-B790-F5CD4A9D91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76BD78B-5855-7D62-088F-6B8960CF31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E0CF7-F9BA-4BED-9455-F2B46C3A17E0}" type="slidenum">
              <a:rPr lang="zh-TW" altLang="en-US" smtClean="0"/>
              <a:t>‹#›</a:t>
            </a:fld>
            <a:endParaRPr lang="zh-TW" altLang="en-US"/>
          </a:p>
        </p:txBody>
      </p:sp>
    </p:spTree>
    <p:extLst>
      <p:ext uri="{BB962C8B-B14F-4D97-AF65-F5344CB8AC3E}">
        <p14:creationId xmlns:p14="http://schemas.microsoft.com/office/powerpoint/2010/main" val="38529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6665AEB-59FE-4F24-9CB8-A4FB48FA899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3872" y="6280388"/>
            <a:ext cx="4663140" cy="746746"/>
          </a:xfrm>
          <a:prstGeom prst="rect">
            <a:avLst/>
          </a:prstGeom>
        </p:spPr>
      </p:pic>
      <p:sp>
        <p:nvSpPr>
          <p:cNvPr id="1026" name="Line 197"/>
          <p:cNvSpPr>
            <a:spLocks noChangeShapeType="1"/>
          </p:cNvSpPr>
          <p:nvPr userDrawn="1"/>
        </p:nvSpPr>
        <p:spPr bwMode="auto">
          <a:xfrm>
            <a:off x="311010" y="808253"/>
            <a:ext cx="11477110"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sz="4081"/>
          </a:p>
        </p:txBody>
      </p:sp>
      <p:sp>
        <p:nvSpPr>
          <p:cNvPr id="1027" name="矩形 9"/>
          <p:cNvSpPr>
            <a:spLocks noChangeArrowheads="1"/>
          </p:cNvSpPr>
          <p:nvPr userDrawn="1"/>
        </p:nvSpPr>
        <p:spPr bwMode="auto">
          <a:xfrm>
            <a:off x="17280" y="6569409"/>
            <a:ext cx="531308" cy="22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4000" b="1">
                <a:solidFill>
                  <a:schemeClr val="tx1"/>
                </a:solidFill>
                <a:latin typeface="Arial" charset="0"/>
                <a:ea typeface="华文楷体" pitchFamily="2" charset="-122"/>
              </a:defRPr>
            </a:lvl1pPr>
            <a:lvl2pPr marL="742950" indent="-285750" eaLnBrk="0" hangingPunct="0">
              <a:defRPr sz="4000" b="1">
                <a:solidFill>
                  <a:schemeClr val="tx1"/>
                </a:solidFill>
                <a:latin typeface="Arial" charset="0"/>
                <a:ea typeface="华文楷体" pitchFamily="2" charset="-122"/>
              </a:defRPr>
            </a:lvl2pPr>
            <a:lvl3pPr marL="1143000" indent="-228600" eaLnBrk="0" hangingPunct="0">
              <a:defRPr sz="4000" b="1">
                <a:solidFill>
                  <a:schemeClr val="tx1"/>
                </a:solidFill>
                <a:latin typeface="Arial" charset="0"/>
                <a:ea typeface="华文楷体" pitchFamily="2" charset="-122"/>
              </a:defRPr>
            </a:lvl3pPr>
            <a:lvl4pPr marL="1600200" indent="-228600" eaLnBrk="0" hangingPunct="0">
              <a:defRPr sz="4000" b="1">
                <a:solidFill>
                  <a:schemeClr val="tx1"/>
                </a:solidFill>
                <a:latin typeface="Arial" charset="0"/>
                <a:ea typeface="华文楷体" pitchFamily="2" charset="-122"/>
              </a:defRPr>
            </a:lvl4pPr>
            <a:lvl5pPr marL="2057400" indent="-228600" eaLnBrk="0" hangingPunct="0">
              <a:defRPr sz="4000" b="1">
                <a:solidFill>
                  <a:schemeClr val="tx1"/>
                </a:solidFill>
                <a:latin typeface="Arial" charset="0"/>
                <a:ea typeface="华文楷体" pitchFamily="2" charset="-122"/>
              </a:defRPr>
            </a:lvl5pPr>
            <a:lvl6pPr marL="2514600" indent="-228600" eaLnBrk="0" fontAlgn="base" hangingPunct="0">
              <a:spcBef>
                <a:spcPct val="0"/>
              </a:spcBef>
              <a:spcAft>
                <a:spcPct val="0"/>
              </a:spcAft>
              <a:defRPr sz="4000" b="1">
                <a:solidFill>
                  <a:schemeClr val="tx1"/>
                </a:solidFill>
                <a:latin typeface="Arial" charset="0"/>
                <a:ea typeface="华文楷体" pitchFamily="2" charset="-122"/>
              </a:defRPr>
            </a:lvl6pPr>
            <a:lvl7pPr marL="2971800" indent="-228600" eaLnBrk="0" fontAlgn="base" hangingPunct="0">
              <a:spcBef>
                <a:spcPct val="0"/>
              </a:spcBef>
              <a:spcAft>
                <a:spcPct val="0"/>
              </a:spcAft>
              <a:defRPr sz="4000" b="1">
                <a:solidFill>
                  <a:schemeClr val="tx1"/>
                </a:solidFill>
                <a:latin typeface="Arial" charset="0"/>
                <a:ea typeface="华文楷体" pitchFamily="2" charset="-122"/>
              </a:defRPr>
            </a:lvl7pPr>
            <a:lvl8pPr marL="3429000" indent="-228600" eaLnBrk="0" fontAlgn="base" hangingPunct="0">
              <a:spcBef>
                <a:spcPct val="0"/>
              </a:spcBef>
              <a:spcAft>
                <a:spcPct val="0"/>
              </a:spcAft>
              <a:defRPr sz="4000" b="1">
                <a:solidFill>
                  <a:schemeClr val="tx1"/>
                </a:solidFill>
                <a:latin typeface="Arial" charset="0"/>
                <a:ea typeface="华文楷体" pitchFamily="2" charset="-122"/>
              </a:defRPr>
            </a:lvl8pPr>
            <a:lvl9pPr marL="3886200" indent="-228600" eaLnBrk="0" fontAlgn="base" hangingPunct="0">
              <a:spcBef>
                <a:spcPct val="0"/>
              </a:spcBef>
              <a:spcAft>
                <a:spcPct val="0"/>
              </a:spcAft>
              <a:defRPr sz="4000" b="1">
                <a:solidFill>
                  <a:schemeClr val="tx1"/>
                </a:solidFill>
                <a:latin typeface="Arial" charset="0"/>
                <a:ea typeface="华文楷体" pitchFamily="2" charset="-122"/>
              </a:defRPr>
            </a:lvl9pPr>
          </a:lstStyle>
          <a:p>
            <a:pPr algn="ctr" eaLnBrk="1" hangingPunct="1">
              <a:lnSpc>
                <a:spcPts val="1020"/>
              </a:lnSpc>
              <a:defRPr/>
            </a:pPr>
            <a:fld id="{B24A712F-B284-4871-8CF9-DC6E056DBACF}" type="slidenum">
              <a:rPr lang="en-US" altLang="zh-TW" sz="1224" b="0" smtClean="0">
                <a:ea typeface="微軟正黑體" pitchFamily="34" charset="-120"/>
              </a:rPr>
              <a:pPr algn="ctr" eaLnBrk="1" hangingPunct="1">
                <a:lnSpc>
                  <a:spcPts val="1020"/>
                </a:lnSpc>
                <a:defRPr/>
              </a:pPr>
              <a:t>‹#›</a:t>
            </a:fld>
            <a:endParaRPr lang="en-US" altLang="zh-TW" sz="1224" b="0" dirty="0">
              <a:ea typeface="微軟正黑體" pitchFamily="34" charset="-120"/>
            </a:endParaRPr>
          </a:p>
        </p:txBody>
      </p:sp>
      <p:pic>
        <p:nvPicPr>
          <p:cNvPr id="3" name="圖片 2">
            <a:extLst>
              <a:ext uri="{FF2B5EF4-FFF2-40B4-BE49-F238E27FC236}">
                <a16:creationId xmlns:a16="http://schemas.microsoft.com/office/drawing/2014/main" id="{A94AB532-351A-4A3E-8D7A-03049FC8B5B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40842" y="6451166"/>
            <a:ext cx="2412104" cy="319022"/>
          </a:xfrm>
          <a:prstGeom prst="rect">
            <a:avLst/>
          </a:prstGeom>
        </p:spPr>
      </p:pic>
    </p:spTree>
    <p:extLst>
      <p:ext uri="{BB962C8B-B14F-4D97-AF65-F5344CB8AC3E}">
        <p14:creationId xmlns:p14="http://schemas.microsoft.com/office/powerpoint/2010/main" val="3755881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spd="med"/>
  <p:hf hdr="0"/>
  <p:txStyles>
    <p:titleStyle>
      <a:lvl1pPr algn="l" defTabSz="913526" rtl="0" eaLnBrk="0" fontAlgn="base" hangingPunct="0">
        <a:spcBef>
          <a:spcPct val="0"/>
        </a:spcBef>
        <a:spcAft>
          <a:spcPct val="0"/>
        </a:spcAft>
        <a:defRPr sz="1939" b="1">
          <a:solidFill>
            <a:schemeClr val="tx2"/>
          </a:solidFill>
          <a:latin typeface="+mj-lt"/>
          <a:ea typeface="+mj-ea"/>
          <a:cs typeface="+mj-cs"/>
        </a:defRPr>
      </a:lvl1pPr>
      <a:lvl2pPr algn="l" defTabSz="913526" rtl="0" eaLnBrk="0" fontAlgn="base" hangingPunct="0">
        <a:spcBef>
          <a:spcPct val="0"/>
        </a:spcBef>
        <a:spcAft>
          <a:spcPct val="0"/>
        </a:spcAft>
        <a:defRPr sz="1939" b="1">
          <a:solidFill>
            <a:schemeClr val="tx2"/>
          </a:solidFill>
          <a:latin typeface="Arial" charset="0"/>
        </a:defRPr>
      </a:lvl2pPr>
      <a:lvl3pPr algn="l" defTabSz="913526" rtl="0" eaLnBrk="0" fontAlgn="base" hangingPunct="0">
        <a:spcBef>
          <a:spcPct val="0"/>
        </a:spcBef>
        <a:spcAft>
          <a:spcPct val="0"/>
        </a:spcAft>
        <a:defRPr sz="1939" b="1">
          <a:solidFill>
            <a:schemeClr val="tx2"/>
          </a:solidFill>
          <a:latin typeface="Arial" charset="0"/>
        </a:defRPr>
      </a:lvl3pPr>
      <a:lvl4pPr algn="l" defTabSz="913526" rtl="0" eaLnBrk="0" fontAlgn="base" hangingPunct="0">
        <a:spcBef>
          <a:spcPct val="0"/>
        </a:spcBef>
        <a:spcAft>
          <a:spcPct val="0"/>
        </a:spcAft>
        <a:defRPr sz="1939" b="1">
          <a:solidFill>
            <a:schemeClr val="tx2"/>
          </a:solidFill>
          <a:latin typeface="Arial" charset="0"/>
        </a:defRPr>
      </a:lvl4pPr>
      <a:lvl5pPr algn="l" defTabSz="913526" rtl="0" eaLnBrk="0" fontAlgn="base" hangingPunct="0">
        <a:spcBef>
          <a:spcPct val="0"/>
        </a:spcBef>
        <a:spcAft>
          <a:spcPct val="0"/>
        </a:spcAft>
        <a:defRPr sz="1939" b="1">
          <a:solidFill>
            <a:schemeClr val="tx2"/>
          </a:solidFill>
          <a:latin typeface="Arial" charset="0"/>
        </a:defRPr>
      </a:lvl5pPr>
      <a:lvl6pPr marL="466481" algn="l" defTabSz="913526" rtl="0" fontAlgn="base">
        <a:spcBef>
          <a:spcPct val="0"/>
        </a:spcBef>
        <a:spcAft>
          <a:spcPct val="0"/>
        </a:spcAft>
        <a:defRPr sz="1939" b="1">
          <a:solidFill>
            <a:schemeClr val="tx2"/>
          </a:solidFill>
          <a:latin typeface="Arial" charset="0"/>
        </a:defRPr>
      </a:lvl6pPr>
      <a:lvl7pPr marL="932962" algn="l" defTabSz="913526" rtl="0" fontAlgn="base">
        <a:spcBef>
          <a:spcPct val="0"/>
        </a:spcBef>
        <a:spcAft>
          <a:spcPct val="0"/>
        </a:spcAft>
        <a:defRPr sz="1939" b="1">
          <a:solidFill>
            <a:schemeClr val="tx2"/>
          </a:solidFill>
          <a:latin typeface="Arial" charset="0"/>
        </a:defRPr>
      </a:lvl7pPr>
      <a:lvl8pPr marL="1399443" algn="l" defTabSz="913526" rtl="0" fontAlgn="base">
        <a:spcBef>
          <a:spcPct val="0"/>
        </a:spcBef>
        <a:spcAft>
          <a:spcPct val="0"/>
        </a:spcAft>
        <a:defRPr sz="1939" b="1">
          <a:solidFill>
            <a:schemeClr val="tx2"/>
          </a:solidFill>
          <a:latin typeface="Arial" charset="0"/>
        </a:defRPr>
      </a:lvl8pPr>
      <a:lvl9pPr marL="1865925" algn="l" defTabSz="913526" rtl="0" fontAlgn="base">
        <a:spcBef>
          <a:spcPct val="0"/>
        </a:spcBef>
        <a:spcAft>
          <a:spcPct val="0"/>
        </a:spcAft>
        <a:defRPr sz="1939" b="1">
          <a:solidFill>
            <a:schemeClr val="tx2"/>
          </a:solidFill>
          <a:latin typeface="Arial" charset="0"/>
        </a:defRPr>
      </a:lvl9pPr>
    </p:titleStyle>
    <p:bodyStyle>
      <a:lvl1pPr algn="l" defTabSz="913526" rtl="0" eaLnBrk="0" fontAlgn="base" hangingPunct="0">
        <a:spcBef>
          <a:spcPct val="0"/>
        </a:spcBef>
        <a:spcAft>
          <a:spcPct val="0"/>
        </a:spcAft>
        <a:buSzPct val="120000"/>
        <a:defRPr sz="1632">
          <a:solidFill>
            <a:schemeClr val="tx1"/>
          </a:solidFill>
          <a:latin typeface="+mn-lt"/>
          <a:ea typeface="+mn-ea"/>
          <a:cs typeface="+mn-cs"/>
        </a:defRPr>
      </a:lvl1pPr>
      <a:lvl2pPr marL="147396" indent="-145775" algn="l" defTabSz="913526" rtl="0" eaLnBrk="0" fontAlgn="base" hangingPunct="0">
        <a:spcBef>
          <a:spcPct val="0"/>
        </a:spcBef>
        <a:spcAft>
          <a:spcPct val="0"/>
        </a:spcAft>
        <a:buSzPct val="120000"/>
        <a:buChar char="•"/>
        <a:defRPr sz="1632">
          <a:solidFill>
            <a:schemeClr val="tx1"/>
          </a:solidFill>
          <a:latin typeface="+mn-lt"/>
          <a:ea typeface="+mn-ea"/>
        </a:defRPr>
      </a:lvl2pPr>
      <a:lvl3pPr marL="301269" indent="-152254" algn="l" defTabSz="913526" rtl="0" eaLnBrk="0" fontAlgn="base" hangingPunct="0">
        <a:spcBef>
          <a:spcPct val="0"/>
        </a:spcBef>
        <a:spcAft>
          <a:spcPct val="0"/>
        </a:spcAft>
        <a:buChar char="–"/>
        <a:defRPr sz="1632">
          <a:solidFill>
            <a:schemeClr val="tx1"/>
          </a:solidFill>
          <a:latin typeface="+mn-lt"/>
          <a:ea typeface="+mn-ea"/>
        </a:defRPr>
      </a:lvl3pPr>
      <a:lvl4pPr marL="440566" indent="-137677" algn="l" defTabSz="913526" rtl="0" eaLnBrk="0" fontAlgn="base" hangingPunct="0">
        <a:spcBef>
          <a:spcPct val="0"/>
        </a:spcBef>
        <a:spcAft>
          <a:spcPct val="0"/>
        </a:spcAft>
        <a:buSzPct val="89000"/>
        <a:buChar char="•"/>
        <a:defRPr sz="1632">
          <a:solidFill>
            <a:schemeClr val="tx1"/>
          </a:solidFill>
          <a:latin typeface="+mn-lt"/>
          <a:ea typeface="+mn-ea"/>
        </a:defRPr>
      </a:lvl4pPr>
      <a:lvl5pPr marL="594440" indent="-152254" algn="l" defTabSz="913526" rtl="0" eaLnBrk="0" fontAlgn="base" hangingPunct="0">
        <a:spcBef>
          <a:spcPct val="0"/>
        </a:spcBef>
        <a:spcAft>
          <a:spcPct val="0"/>
        </a:spcAft>
        <a:buSzPct val="75000"/>
        <a:buChar char="–"/>
        <a:defRPr sz="1632">
          <a:solidFill>
            <a:schemeClr val="tx1"/>
          </a:solidFill>
          <a:latin typeface="+mn-lt"/>
          <a:ea typeface="+mn-ea"/>
        </a:defRPr>
      </a:lvl5pPr>
      <a:lvl6pPr marL="1060921" indent="-152254" algn="l" defTabSz="913526" rtl="0" fontAlgn="base">
        <a:spcBef>
          <a:spcPct val="0"/>
        </a:spcBef>
        <a:spcAft>
          <a:spcPct val="0"/>
        </a:spcAft>
        <a:buSzPct val="75000"/>
        <a:buChar char="–"/>
        <a:defRPr sz="1632">
          <a:solidFill>
            <a:schemeClr val="tx1"/>
          </a:solidFill>
          <a:latin typeface="+mn-lt"/>
          <a:ea typeface="+mn-ea"/>
        </a:defRPr>
      </a:lvl6pPr>
      <a:lvl7pPr marL="1527402" indent="-152254" algn="l" defTabSz="913526" rtl="0" fontAlgn="base">
        <a:spcBef>
          <a:spcPct val="0"/>
        </a:spcBef>
        <a:spcAft>
          <a:spcPct val="0"/>
        </a:spcAft>
        <a:buSzPct val="75000"/>
        <a:buChar char="–"/>
        <a:defRPr sz="1632">
          <a:solidFill>
            <a:schemeClr val="tx1"/>
          </a:solidFill>
          <a:latin typeface="+mn-lt"/>
          <a:ea typeface="+mn-ea"/>
        </a:defRPr>
      </a:lvl7pPr>
      <a:lvl8pPr marL="1993884" indent="-152254" algn="l" defTabSz="913526" rtl="0" fontAlgn="base">
        <a:spcBef>
          <a:spcPct val="0"/>
        </a:spcBef>
        <a:spcAft>
          <a:spcPct val="0"/>
        </a:spcAft>
        <a:buSzPct val="75000"/>
        <a:buChar char="–"/>
        <a:defRPr sz="1632">
          <a:solidFill>
            <a:schemeClr val="tx1"/>
          </a:solidFill>
          <a:latin typeface="+mn-lt"/>
          <a:ea typeface="+mn-ea"/>
        </a:defRPr>
      </a:lvl8pPr>
      <a:lvl9pPr marL="2460365" indent="-152254" algn="l" defTabSz="913526" rtl="0" fontAlgn="base">
        <a:spcBef>
          <a:spcPct val="0"/>
        </a:spcBef>
        <a:spcAft>
          <a:spcPct val="0"/>
        </a:spcAft>
        <a:buSzPct val="75000"/>
        <a:buChar char="–"/>
        <a:defRPr sz="1632">
          <a:solidFill>
            <a:schemeClr val="tx1"/>
          </a:solidFill>
          <a:latin typeface="+mn-lt"/>
          <a:ea typeface="+mn-ea"/>
        </a:defRPr>
      </a:lvl9pPr>
    </p:bodyStyle>
    <p:otherStyle>
      <a:defPPr>
        <a:defRPr lang="zh-TW"/>
      </a:defPPr>
      <a:lvl1pPr marL="0" algn="l" defTabSz="932962" rtl="0" eaLnBrk="1" latinLnBrk="0" hangingPunct="1">
        <a:defRPr sz="1837" kern="1200">
          <a:solidFill>
            <a:schemeClr val="tx1"/>
          </a:solidFill>
          <a:latin typeface="+mn-lt"/>
          <a:ea typeface="+mn-ea"/>
          <a:cs typeface="+mn-cs"/>
        </a:defRPr>
      </a:lvl1pPr>
      <a:lvl2pPr marL="466481" algn="l" defTabSz="932962" rtl="0" eaLnBrk="1" latinLnBrk="0" hangingPunct="1">
        <a:defRPr sz="1837" kern="1200">
          <a:solidFill>
            <a:schemeClr val="tx1"/>
          </a:solidFill>
          <a:latin typeface="+mn-lt"/>
          <a:ea typeface="+mn-ea"/>
          <a:cs typeface="+mn-cs"/>
        </a:defRPr>
      </a:lvl2pPr>
      <a:lvl3pPr marL="932962" algn="l" defTabSz="932962" rtl="0" eaLnBrk="1" latinLnBrk="0" hangingPunct="1">
        <a:defRPr sz="1837" kern="1200">
          <a:solidFill>
            <a:schemeClr val="tx1"/>
          </a:solidFill>
          <a:latin typeface="+mn-lt"/>
          <a:ea typeface="+mn-ea"/>
          <a:cs typeface="+mn-cs"/>
        </a:defRPr>
      </a:lvl3pPr>
      <a:lvl4pPr marL="1399443" algn="l" defTabSz="932962" rtl="0" eaLnBrk="1" latinLnBrk="0" hangingPunct="1">
        <a:defRPr sz="1837" kern="1200">
          <a:solidFill>
            <a:schemeClr val="tx1"/>
          </a:solidFill>
          <a:latin typeface="+mn-lt"/>
          <a:ea typeface="+mn-ea"/>
          <a:cs typeface="+mn-cs"/>
        </a:defRPr>
      </a:lvl4pPr>
      <a:lvl5pPr marL="1865925" algn="l" defTabSz="932962" rtl="0" eaLnBrk="1" latinLnBrk="0" hangingPunct="1">
        <a:defRPr sz="1837" kern="1200">
          <a:solidFill>
            <a:schemeClr val="tx1"/>
          </a:solidFill>
          <a:latin typeface="+mn-lt"/>
          <a:ea typeface="+mn-ea"/>
          <a:cs typeface="+mn-cs"/>
        </a:defRPr>
      </a:lvl5pPr>
      <a:lvl6pPr marL="2332406" algn="l" defTabSz="932962" rtl="0" eaLnBrk="1" latinLnBrk="0" hangingPunct="1">
        <a:defRPr sz="1837" kern="1200">
          <a:solidFill>
            <a:schemeClr val="tx1"/>
          </a:solidFill>
          <a:latin typeface="+mn-lt"/>
          <a:ea typeface="+mn-ea"/>
          <a:cs typeface="+mn-cs"/>
        </a:defRPr>
      </a:lvl6pPr>
      <a:lvl7pPr marL="2798887" algn="l" defTabSz="932962" rtl="0" eaLnBrk="1" latinLnBrk="0" hangingPunct="1">
        <a:defRPr sz="1837" kern="1200">
          <a:solidFill>
            <a:schemeClr val="tx1"/>
          </a:solidFill>
          <a:latin typeface="+mn-lt"/>
          <a:ea typeface="+mn-ea"/>
          <a:cs typeface="+mn-cs"/>
        </a:defRPr>
      </a:lvl7pPr>
      <a:lvl8pPr marL="3265368" algn="l" defTabSz="932962" rtl="0" eaLnBrk="1" latinLnBrk="0" hangingPunct="1">
        <a:defRPr sz="1837" kern="1200">
          <a:solidFill>
            <a:schemeClr val="tx1"/>
          </a:solidFill>
          <a:latin typeface="+mn-lt"/>
          <a:ea typeface="+mn-ea"/>
          <a:cs typeface="+mn-cs"/>
        </a:defRPr>
      </a:lvl8pPr>
      <a:lvl9pPr marL="3731849" algn="l" defTabSz="932962" rtl="0" eaLnBrk="1" latinLnBrk="0" hangingPunct="1">
        <a:defRPr sz="183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hyperlink" Target="https://bank.sinopac.com/mma8/bank/service/cs-phonecall.html#tab3" TargetMode="External"/><Relationship Id="rId4" Type="http://schemas.openxmlformats.org/officeDocument/2006/relationships/hyperlink" Target="https://chatservice.sinopac.com/wise/webchat/default/?t=JnS9ISdGJfXzWcJuuI0cSg%3D%3D"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chatservice.sinopac.com/wise/webchat/default/?t=JnS9ISdGJfXzWcJuuI0cSg%3D%3D"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bank.sinopac.com/mma8/bank/service/cs-phonecall.html#tab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https://www.mmab2c.com/MemberPortal/Member/B2cWebLogin.aspx"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21465" y="2181132"/>
            <a:ext cx="9405308" cy="1675784"/>
          </a:xfrm>
        </p:spPr>
        <p:txBody>
          <a:bodyPr/>
          <a:lstStyle/>
          <a:p>
            <a:pPr>
              <a:lnSpc>
                <a:spcPct val="150000"/>
              </a:lnSpc>
              <a:defRPr/>
            </a:pPr>
            <a:r>
              <a:rPr lang="en-US" altLang="zh-TW" sz="3265" dirty="0">
                <a:latin typeface="Arial" panose="020B0604020202020204" pitchFamily="34" charset="0"/>
                <a:cs typeface="Arial" panose="020B0604020202020204" pitchFamily="34" charset="0"/>
              </a:rPr>
              <a:t>MMAb2c</a:t>
            </a:r>
            <a:r>
              <a:rPr lang="zh-TW" altLang="en-US" sz="3265" dirty="0">
                <a:latin typeface="Arial" panose="020B0604020202020204" pitchFamily="34" charset="0"/>
                <a:cs typeface="Arial" panose="020B0604020202020204" pitchFamily="34" charset="0"/>
              </a:rPr>
              <a:t>、海外行銀網站</a:t>
            </a:r>
            <a:br>
              <a:rPr lang="en-US" altLang="zh-TW" sz="3265" dirty="0">
                <a:latin typeface="Arial" panose="020B0604020202020204" pitchFamily="34" charset="0"/>
                <a:cs typeface="Arial" panose="020B0604020202020204" pitchFamily="34" charset="0"/>
              </a:rPr>
            </a:br>
            <a:r>
              <a:rPr lang="zh-TW" altLang="en-US" sz="3265" dirty="0">
                <a:latin typeface="Arial" panose="020B0604020202020204" pitchFamily="34" charset="0"/>
                <a:cs typeface="Arial" panose="020B0604020202020204" pitchFamily="34" charset="0"/>
              </a:rPr>
              <a:t>設計調整</a:t>
            </a:r>
          </a:p>
        </p:txBody>
      </p:sp>
      <p:sp>
        <p:nvSpPr>
          <p:cNvPr id="3075" name="文字版面配置區 2"/>
          <p:cNvSpPr>
            <a:spLocks noGrp="1"/>
          </p:cNvSpPr>
          <p:nvPr>
            <p:ph type="body" sz="half" idx="2"/>
          </p:nvPr>
        </p:nvSpPr>
        <p:spPr bwMode="auto">
          <a:xfrm>
            <a:off x="3818185" y="5709453"/>
            <a:ext cx="4877052" cy="558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7" tIns="46649" rIns="93297" bIns="46649" numCol="1" rtlCol="0" anchor="ctr" anchorCtr="0" compatLnSpc="1">
            <a:prstTxWarp prst="textNoShape">
              <a:avLst/>
            </a:prstTxWarp>
            <a:normAutofit/>
          </a:bodyPr>
          <a:lstStyle/>
          <a:p>
            <a:r>
              <a:rPr lang="zh-TW" altLang="en-US" sz="2041" b="0" dirty="0"/>
              <a:t>平台發展部</a:t>
            </a:r>
          </a:p>
        </p:txBody>
      </p:sp>
      <p:sp>
        <p:nvSpPr>
          <p:cNvPr id="4" name="文字版面配置區 3"/>
          <p:cNvSpPr>
            <a:spLocks noGrp="1"/>
          </p:cNvSpPr>
          <p:nvPr>
            <p:ph type="body" sz="half" idx="10"/>
          </p:nvPr>
        </p:nvSpPr>
        <p:spPr>
          <a:xfrm>
            <a:off x="4335692" y="6268265"/>
            <a:ext cx="3842035" cy="414655"/>
          </a:xfrm>
        </p:spPr>
        <p:txBody>
          <a:bodyPr/>
          <a:lstStyle/>
          <a:p>
            <a:pPr>
              <a:defRPr/>
            </a:pPr>
            <a:r>
              <a:rPr kumimoji="1" lang="en-US" altLang="zh-TW" b="0" dirty="0">
                <a:latin typeface="Arial" panose="020B0604020202020204" pitchFamily="34" charset="0"/>
                <a:cs typeface="Arial" panose="020B0604020202020204" pitchFamily="34" charset="0"/>
              </a:rPr>
              <a:t>2024/4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88076A-6998-8EDC-8815-04986CCCD269}"/>
              </a:ext>
            </a:extLst>
          </p:cNvPr>
          <p:cNvSpPr>
            <a:spLocks noGrp="1"/>
          </p:cNvSpPr>
          <p:nvPr>
            <p:ph type="title"/>
          </p:nvPr>
        </p:nvSpPr>
        <p:spPr/>
        <p:txBody>
          <a:bodyPr/>
          <a:lstStyle/>
          <a:p>
            <a:r>
              <a:rPr lang="zh-TW" altLang="en-US" sz="3200" dirty="0"/>
              <a:t>海外行動銀行行銷網站</a:t>
            </a:r>
            <a:r>
              <a:rPr lang="en-US" altLang="zh-TW" sz="3200" dirty="0"/>
              <a:t>Banner(</a:t>
            </a:r>
            <a:r>
              <a:rPr lang="zh-TW" altLang="en-US" sz="3200" dirty="0"/>
              <a:t>越南區</a:t>
            </a:r>
            <a:r>
              <a:rPr lang="en-US" altLang="zh-TW" sz="3200" dirty="0"/>
              <a:t>)</a:t>
            </a:r>
            <a:endParaRPr lang="zh-TW" altLang="en-US" dirty="0"/>
          </a:p>
        </p:txBody>
      </p:sp>
      <p:pic>
        <p:nvPicPr>
          <p:cNvPr id="4" name="圖片 3" descr="一張含有 文字, 螢幕擷取畫面, 軟體, 作業系統 的圖片&#10;&#10;自動產生的描述">
            <a:extLst>
              <a:ext uri="{FF2B5EF4-FFF2-40B4-BE49-F238E27FC236}">
                <a16:creationId xmlns:a16="http://schemas.microsoft.com/office/drawing/2014/main" id="{98E8B76E-ADD4-872E-EC10-17292E7E66C3}"/>
              </a:ext>
            </a:extLst>
          </p:cNvPr>
          <p:cNvPicPr>
            <a:picLocks noChangeAspect="1"/>
          </p:cNvPicPr>
          <p:nvPr/>
        </p:nvPicPr>
        <p:blipFill rotWithShape="1">
          <a:blip r:embed="rId2">
            <a:extLst>
              <a:ext uri="{28A0092B-C50C-407E-A947-70E740481C1C}">
                <a14:useLocalDpi xmlns:a14="http://schemas.microsoft.com/office/drawing/2010/main" val="0"/>
              </a:ext>
            </a:extLst>
          </a:blip>
          <a:srcRect r="911" b="72043"/>
          <a:stretch/>
        </p:blipFill>
        <p:spPr>
          <a:xfrm>
            <a:off x="270148" y="976609"/>
            <a:ext cx="5484657" cy="2635486"/>
          </a:xfrm>
          <a:prstGeom prst="rect">
            <a:avLst/>
          </a:prstGeom>
        </p:spPr>
      </p:pic>
      <p:grpSp>
        <p:nvGrpSpPr>
          <p:cNvPr id="12" name="群組 11">
            <a:extLst>
              <a:ext uri="{FF2B5EF4-FFF2-40B4-BE49-F238E27FC236}">
                <a16:creationId xmlns:a16="http://schemas.microsoft.com/office/drawing/2014/main" id="{029DC9E2-554A-ED3C-E3AF-88587A1691BF}"/>
              </a:ext>
            </a:extLst>
          </p:cNvPr>
          <p:cNvGrpSpPr/>
          <p:nvPr/>
        </p:nvGrpSpPr>
        <p:grpSpPr>
          <a:xfrm>
            <a:off x="6119206" y="868895"/>
            <a:ext cx="5706900" cy="3173872"/>
            <a:chOff x="4023884" y="0"/>
            <a:chExt cx="4129516" cy="2035277"/>
          </a:xfrm>
        </p:grpSpPr>
        <p:pic>
          <p:nvPicPr>
            <p:cNvPr id="10" name="圖片 9" descr="一張含有 文字, 螢幕擷取畫面, 軟體, 作業系統 的圖片&#10;&#10;自動產生的描述">
              <a:extLst>
                <a:ext uri="{FF2B5EF4-FFF2-40B4-BE49-F238E27FC236}">
                  <a16:creationId xmlns:a16="http://schemas.microsoft.com/office/drawing/2014/main" id="{D757E6CE-815C-51F0-0FC0-342082E71095}"/>
                </a:ext>
              </a:extLst>
            </p:cNvPr>
            <p:cNvPicPr>
              <a:picLocks noChangeAspect="1"/>
            </p:cNvPicPr>
            <p:nvPr/>
          </p:nvPicPr>
          <p:blipFill rotWithShape="1">
            <a:blip r:embed="rId2">
              <a:extLst>
                <a:ext uri="{28A0092B-C50C-407E-A947-70E740481C1C}">
                  <a14:useLocalDpi xmlns:a14="http://schemas.microsoft.com/office/drawing/2010/main" val="0"/>
                </a:ext>
              </a:extLst>
            </a:blip>
            <a:srcRect r="911" b="72211"/>
            <a:stretch/>
          </p:blipFill>
          <p:spPr>
            <a:xfrm>
              <a:off x="4023884" y="0"/>
              <a:ext cx="3990032" cy="1905739"/>
            </a:xfrm>
            <a:prstGeom prst="rect">
              <a:avLst/>
            </a:prstGeom>
          </p:spPr>
        </p:pic>
        <p:pic>
          <p:nvPicPr>
            <p:cNvPr id="7" name="圖片 6" descr="一張含有 文字, 螢幕擷取畫面, 軟體, 作業系統 的圖片&#10;&#10;自動產生的描述">
              <a:extLst>
                <a:ext uri="{FF2B5EF4-FFF2-40B4-BE49-F238E27FC236}">
                  <a16:creationId xmlns:a16="http://schemas.microsoft.com/office/drawing/2014/main" id="{47214759-0E7D-5D26-C971-6E348508757E}"/>
                </a:ext>
              </a:extLst>
            </p:cNvPr>
            <p:cNvPicPr>
              <a:picLocks noChangeAspect="1"/>
            </p:cNvPicPr>
            <p:nvPr/>
          </p:nvPicPr>
          <p:blipFill rotWithShape="1">
            <a:blip r:embed="rId3">
              <a:extLst>
                <a:ext uri="{28A0092B-C50C-407E-A947-70E740481C1C}">
                  <a14:useLocalDpi xmlns:a14="http://schemas.microsoft.com/office/drawing/2010/main" val="0"/>
                </a:ext>
              </a:extLst>
            </a:blip>
            <a:srcRect b="70322"/>
            <a:stretch/>
          </p:blipFill>
          <p:spPr>
            <a:xfrm>
              <a:off x="4038600" y="0"/>
              <a:ext cx="4114800" cy="2035277"/>
            </a:xfrm>
            <a:prstGeom prst="rect">
              <a:avLst/>
            </a:prstGeom>
          </p:spPr>
        </p:pic>
      </p:grpSp>
      <p:pic>
        <p:nvPicPr>
          <p:cNvPr id="9" name="圖片 8" descr="一張含有 文字, 螢幕擷取畫面, 軟體, 作業系統 的圖片&#10;&#10;自動產生的描述">
            <a:extLst>
              <a:ext uri="{FF2B5EF4-FFF2-40B4-BE49-F238E27FC236}">
                <a16:creationId xmlns:a16="http://schemas.microsoft.com/office/drawing/2014/main" id="{3E978D16-2A51-B0C6-5557-CE85B4E0E598}"/>
              </a:ext>
            </a:extLst>
          </p:cNvPr>
          <p:cNvPicPr>
            <a:picLocks noChangeAspect="1"/>
          </p:cNvPicPr>
          <p:nvPr/>
        </p:nvPicPr>
        <p:blipFill rotWithShape="1">
          <a:blip r:embed="rId4">
            <a:extLst>
              <a:ext uri="{28A0092B-C50C-407E-A947-70E740481C1C}">
                <a14:useLocalDpi xmlns:a14="http://schemas.microsoft.com/office/drawing/2010/main" val="0"/>
              </a:ext>
            </a:extLst>
          </a:blip>
          <a:srcRect b="70322"/>
          <a:stretch/>
        </p:blipFill>
        <p:spPr>
          <a:xfrm>
            <a:off x="270147" y="3802556"/>
            <a:ext cx="5484657" cy="2712841"/>
          </a:xfrm>
          <a:prstGeom prst="rect">
            <a:avLst/>
          </a:prstGeom>
        </p:spPr>
      </p:pic>
      <p:sp>
        <p:nvSpPr>
          <p:cNvPr id="14" name="矩形: 圓角 13">
            <a:extLst>
              <a:ext uri="{FF2B5EF4-FFF2-40B4-BE49-F238E27FC236}">
                <a16:creationId xmlns:a16="http://schemas.microsoft.com/office/drawing/2014/main" id="{3F92061D-BB72-F1CD-17F8-745839F24E67}"/>
              </a:ext>
            </a:extLst>
          </p:cNvPr>
          <p:cNvSpPr/>
          <p:nvPr/>
        </p:nvSpPr>
        <p:spPr bwMode="auto">
          <a:xfrm>
            <a:off x="6383037" y="3283751"/>
            <a:ext cx="2405006" cy="377063"/>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越南</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_</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線上貸款</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banner</a:t>
            </a:r>
            <a:endPar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15" name="矩形: 圓角 14">
            <a:extLst>
              <a:ext uri="{FF2B5EF4-FFF2-40B4-BE49-F238E27FC236}">
                <a16:creationId xmlns:a16="http://schemas.microsoft.com/office/drawing/2014/main" id="{C8402389-485B-FD00-90C4-A82C87DBC316}"/>
              </a:ext>
            </a:extLst>
          </p:cNvPr>
          <p:cNvSpPr/>
          <p:nvPr/>
        </p:nvSpPr>
        <p:spPr bwMode="auto">
          <a:xfrm>
            <a:off x="365895" y="6026952"/>
            <a:ext cx="2405006" cy="377063"/>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越南</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_</a:t>
            </a: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eKYC</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banner</a:t>
            </a:r>
            <a:endPar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
        <p:nvSpPr>
          <p:cNvPr id="3" name="矩形: 圓角 2">
            <a:extLst>
              <a:ext uri="{FF2B5EF4-FFF2-40B4-BE49-F238E27FC236}">
                <a16:creationId xmlns:a16="http://schemas.microsoft.com/office/drawing/2014/main" id="{09B5556E-3CAA-6090-D309-A5123DACAA2A}"/>
              </a:ext>
            </a:extLst>
          </p:cNvPr>
          <p:cNvSpPr/>
          <p:nvPr/>
        </p:nvSpPr>
        <p:spPr bwMode="auto">
          <a:xfrm>
            <a:off x="365894" y="3141731"/>
            <a:ext cx="2870465" cy="377063"/>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越南</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_</a:t>
            </a:r>
            <a:r>
              <a:rPr lang="en-US" altLang="zh-TW" sz="1600" b="1" dirty="0">
                <a:latin typeface="微軟正黑體" panose="020B0604030504040204" pitchFamily="34" charset="-120"/>
                <a:ea typeface="微軟正黑體" panose="020B0604030504040204" pitchFamily="34" charset="-120"/>
              </a:rPr>
              <a:t>easy APP</a:t>
            </a:r>
            <a:r>
              <a:rPr lang="zh-TW" altLang="en-US" sz="1600" b="1" dirty="0">
                <a:latin typeface="微軟正黑體" panose="020B0604030504040204" pitchFamily="34" charset="-120"/>
                <a:ea typeface="微軟正黑體" panose="020B0604030504040204" pitchFamily="34" charset="-120"/>
              </a:rPr>
              <a:t>介紹</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banner</a:t>
            </a:r>
            <a:endPar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4938687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3346" y="1791316"/>
            <a:ext cx="9405308" cy="1675784"/>
          </a:xfrm>
        </p:spPr>
        <p:txBody>
          <a:bodyPr/>
          <a:lstStyle/>
          <a:p>
            <a:pPr>
              <a:lnSpc>
                <a:spcPct val="150000"/>
              </a:lnSpc>
              <a:defRPr/>
            </a:pPr>
            <a:r>
              <a:rPr lang="zh-TW" altLang="en-US" sz="3600" dirty="0"/>
              <a:t>海外行動銀行</a:t>
            </a:r>
            <a:r>
              <a:rPr lang="zh-TW" altLang="en-US" sz="3600" dirty="0">
                <a:latin typeface="微軟正黑體" panose="020B0604030504040204" pitchFamily="34" charset="-120"/>
                <a:ea typeface="微軟正黑體" panose="020B0604030504040204" pitchFamily="34" charset="-120"/>
              </a:rPr>
              <a:t>行銷網站</a:t>
            </a:r>
            <a:r>
              <a:rPr lang="zh-TW" altLang="en-US" sz="3600" dirty="0"/>
              <a:t>優化</a:t>
            </a:r>
            <a:endParaRPr lang="zh-TW" altLang="en-US" sz="3265"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00413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E6092B9D-0825-E65B-42B7-83FFD246D218}"/>
              </a:ext>
            </a:extLst>
          </p:cNvPr>
          <p:cNvPicPr>
            <a:picLocks noChangeAspect="1"/>
          </p:cNvPicPr>
          <p:nvPr/>
        </p:nvPicPr>
        <p:blipFill>
          <a:blip r:embed="rId3"/>
          <a:stretch>
            <a:fillRect/>
          </a:stretch>
        </p:blipFill>
        <p:spPr>
          <a:xfrm>
            <a:off x="134235" y="1740828"/>
            <a:ext cx="8608475" cy="3970976"/>
          </a:xfrm>
          <a:prstGeom prst="rect">
            <a:avLst/>
          </a:prstGeom>
        </p:spPr>
      </p:pic>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海外行動銀行行銷網站</a:t>
            </a:r>
            <a:r>
              <a:rPr lang="en-US" altLang="zh-TW" sz="3200" b="0" kern="0" dirty="0">
                <a:solidFill>
                  <a:prstClr val="black"/>
                </a:solidFill>
                <a:ea typeface="微軟正黑體" panose="020B0604030504040204" pitchFamily="34" charset="-120"/>
                <a:cs typeface="Arial" panose="020B0604020202020204" pitchFamily="34" charset="0"/>
              </a:rPr>
              <a:t>_Header</a:t>
            </a:r>
            <a:endParaRPr lang="zh-TW" altLang="en-US" dirty="0"/>
          </a:p>
        </p:txBody>
      </p:sp>
      <p:sp>
        <p:nvSpPr>
          <p:cNvPr id="26" name="矩形 25">
            <a:extLst>
              <a:ext uri="{FF2B5EF4-FFF2-40B4-BE49-F238E27FC236}">
                <a16:creationId xmlns:a16="http://schemas.microsoft.com/office/drawing/2014/main" id="{AE05F3DE-6262-4456-16A8-D3AD7387EE57}"/>
              </a:ext>
            </a:extLst>
          </p:cNvPr>
          <p:cNvSpPr/>
          <p:nvPr/>
        </p:nvSpPr>
        <p:spPr bwMode="auto">
          <a:xfrm>
            <a:off x="9089523" y="1086416"/>
            <a:ext cx="2775375" cy="5373378"/>
          </a:xfrm>
          <a:prstGeom prst="rect">
            <a:avLst/>
          </a:prstGeom>
          <a:solidFill>
            <a:srgbClr val="FFFF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0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需求說明</a:t>
            </a:r>
            <a:endParaRPr lang="en-US" altLang="zh-TW" sz="1000" b="0" dirty="0">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TW" sz="10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TW" sz="1000" dirty="0">
                <a:latin typeface="微軟正黑體" panose="020B0604030504040204" pitchFamily="34" charset="-120"/>
                <a:ea typeface="微軟正黑體" panose="020B0604030504040204" pitchFamily="34" charset="-120"/>
              </a:rPr>
              <a:t>A</a:t>
            </a:r>
            <a:endParaRPr lang="en-US" altLang="zh-TW" sz="1000" b="1" dirty="0">
              <a:solidFill>
                <a:srgbClr val="C00000"/>
              </a:solidFill>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000" dirty="0">
                <a:latin typeface="微軟正黑體" panose="020B0604030504040204" pitchFamily="34" charset="-120"/>
                <a:ea typeface="微軟正黑體" panose="020B0604030504040204" pitchFamily="34" charset="-120"/>
              </a:rPr>
              <a:t>點擊進入</a:t>
            </a:r>
            <a:r>
              <a:rPr lang="zh-TW" altLang="en-US" sz="1000" b="1" dirty="0">
                <a:solidFill>
                  <a:srgbClr val="C00000"/>
                </a:solidFill>
                <a:latin typeface="微軟正黑體" panose="020B0604030504040204" pitchFamily="34" charset="-120"/>
                <a:ea typeface="微軟正黑體" panose="020B0604030504040204" pitchFamily="34" charset="-120"/>
              </a:rPr>
              <a:t>客服中心常見問題頁</a:t>
            </a:r>
            <a:br>
              <a:rPr lang="en-US" altLang="zh-TW" sz="1000" b="1" dirty="0">
                <a:solidFill>
                  <a:srgbClr val="C00000"/>
                </a:solidFill>
                <a:latin typeface="微軟正黑體" panose="020B0604030504040204" pitchFamily="34" charset="-120"/>
                <a:ea typeface="微軟正黑體" panose="020B0604030504040204" pitchFamily="34" charset="-120"/>
              </a:rPr>
            </a:br>
            <a:endParaRPr lang="en-US" altLang="zh-TW" sz="1000" b="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r>
              <a:rPr lang="en-US" altLang="zh-TW" sz="1000" dirty="0">
                <a:latin typeface="微軟正黑體" panose="020B0604030504040204" pitchFamily="34" charset="-120"/>
                <a:ea typeface="微軟正黑體" panose="020B0604030504040204" pitchFamily="34" charset="-120"/>
              </a:rPr>
              <a:t>B</a:t>
            </a:r>
          </a:p>
          <a:p>
            <a:pPr marL="228600" indent="-228600" fontAlgn="base">
              <a:spcBef>
                <a:spcPct val="0"/>
              </a:spcBef>
              <a:spcAft>
                <a:spcPct val="0"/>
              </a:spcAft>
              <a:buFont typeface="+mj-lt"/>
              <a:buAutoNum type="arabicPeriod"/>
            </a:pPr>
            <a:r>
              <a:rPr lang="zh-TW" altLang="en-US" sz="1000" dirty="0">
                <a:latin typeface="微軟正黑體" panose="020B0604030504040204" pitchFamily="34" charset="-120"/>
                <a:ea typeface="微軟正黑體" panose="020B0604030504040204" pitchFamily="34" charset="-120"/>
              </a:rPr>
              <a:t>香港區點擊帶到</a:t>
            </a:r>
            <a:r>
              <a:rPr lang="zh-TW" altLang="en-US" sz="1000" dirty="0">
                <a:solidFill>
                  <a:schemeClr val="tx2"/>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智能客服網頁</a:t>
            </a:r>
            <a:r>
              <a:rPr lang="zh-TW" altLang="en-US" sz="1000" dirty="0">
                <a:latin typeface="微軟正黑體" panose="020B0604030504040204" pitchFamily="34" charset="-120"/>
                <a:ea typeface="微軟正黑體" panose="020B0604030504040204" pitchFamily="34" charset="-120"/>
              </a:rPr>
              <a:t>，越南區點擊進入</a:t>
            </a:r>
            <a:r>
              <a:rPr lang="zh-TW" altLang="en-US" sz="1000" dirty="0">
                <a:solidFill>
                  <a:schemeClr val="tx2"/>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客服中心</a:t>
            </a:r>
            <a:r>
              <a:rPr lang="en-US" altLang="zh-TW" sz="1000" dirty="0">
                <a:solidFill>
                  <a:schemeClr val="tx2"/>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&gt;</a:t>
            </a:r>
            <a:r>
              <a:rPr lang="zh-TW" altLang="en-US" sz="1000" dirty="0">
                <a:solidFill>
                  <a:schemeClr val="tx2"/>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連絡客服</a:t>
            </a:r>
            <a:r>
              <a:rPr lang="en-US" altLang="zh-TW" sz="1000" dirty="0">
                <a:solidFill>
                  <a:schemeClr val="tx2"/>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&gt;</a:t>
            </a:r>
            <a:r>
              <a:rPr lang="zh-TW" altLang="en-US" sz="1000" dirty="0">
                <a:solidFill>
                  <a:schemeClr val="tx2"/>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語音服務</a:t>
            </a:r>
            <a:endParaRPr lang="en-US" altLang="zh-TW" sz="1000" dirty="0">
              <a:solidFill>
                <a:schemeClr val="tx2"/>
              </a:solidFill>
              <a:latin typeface="微軟正黑體" panose="020B0604030504040204" pitchFamily="34" charset="-120"/>
              <a:ea typeface="微軟正黑體" panose="020B0604030504040204" pitchFamily="34" charset="-120"/>
            </a:endParaRPr>
          </a:p>
          <a:p>
            <a:pPr fontAlgn="base">
              <a:spcBef>
                <a:spcPct val="0"/>
              </a:spcBef>
              <a:spcAft>
                <a:spcPct val="0"/>
              </a:spcAft>
            </a:pPr>
            <a:endParaRPr lang="en-US" altLang="zh-TW" sz="10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r>
              <a:rPr lang="en-US" altLang="zh-TW" sz="1000" dirty="0">
                <a:latin typeface="微軟正黑體" panose="020B0604030504040204" pitchFamily="34" charset="-120"/>
                <a:ea typeface="微軟正黑體" panose="020B0604030504040204" pitchFamily="34" charset="-120"/>
              </a:rPr>
              <a:t>C</a:t>
            </a:r>
          </a:p>
          <a:p>
            <a:pPr marL="228600" indent="-228600" fontAlgn="base">
              <a:spcBef>
                <a:spcPct val="0"/>
              </a:spcBef>
              <a:spcAft>
                <a:spcPct val="0"/>
              </a:spcAft>
              <a:buFont typeface="+mj-lt"/>
              <a:buAutoNum type="arabicPeriod"/>
            </a:pPr>
            <a:r>
              <a:rPr lang="zh-TW" altLang="en-US" sz="1000" dirty="0">
                <a:latin typeface="微軟正黑體" panose="020B0604030504040204" pitchFamily="34" charset="-120"/>
                <a:ea typeface="微軟正黑體" panose="020B0604030504040204" pitchFamily="34" charset="-120"/>
              </a:rPr>
              <a:t>點擊下載</a:t>
            </a:r>
            <a:r>
              <a:rPr lang="en-US" altLang="zh-TW" sz="1000" dirty="0">
                <a:latin typeface="微軟正黑體" panose="020B0604030504040204" pitchFamily="34" charset="-120"/>
                <a:ea typeface="微軟正黑體" panose="020B0604030504040204" pitchFamily="34" charset="-120"/>
              </a:rPr>
              <a:t>APP</a:t>
            </a:r>
            <a:r>
              <a:rPr lang="zh-TW" altLang="en-US" sz="1000" dirty="0">
                <a:latin typeface="微軟正黑體" panose="020B0604030504040204" pitchFamily="34" charset="-120"/>
                <a:ea typeface="微軟正黑體" panose="020B0604030504040204" pitchFamily="34" charset="-120"/>
              </a:rPr>
              <a:t>，跳至</a:t>
            </a:r>
            <a:r>
              <a:rPr lang="en-US" altLang="zh-TW" sz="1000" dirty="0">
                <a:latin typeface="微軟正黑體" panose="020B0604030504040204" pitchFamily="34" charset="-120"/>
                <a:ea typeface="微軟正黑體" panose="020B0604030504040204" pitchFamily="34" charset="-120"/>
              </a:rPr>
              <a:t>FOOTER</a:t>
            </a:r>
            <a:br>
              <a:rPr lang="en-US" altLang="zh-TW" sz="1000" dirty="0">
                <a:latin typeface="微軟正黑體" panose="020B0604030504040204" pitchFamily="34" charset="-120"/>
                <a:ea typeface="微軟正黑體" panose="020B0604030504040204" pitchFamily="34" charset="-120"/>
              </a:rPr>
            </a:br>
            <a:endParaRPr lang="en-US" altLang="zh-TW" sz="1000" dirty="0">
              <a:latin typeface="微軟正黑體" panose="020B0604030504040204" pitchFamily="34" charset="-120"/>
              <a:ea typeface="微軟正黑體" panose="020B0604030504040204" pitchFamily="34" charset="-120"/>
            </a:endParaRPr>
          </a:p>
          <a:p>
            <a:pPr fontAlgn="base">
              <a:spcBef>
                <a:spcPct val="0"/>
              </a:spcBef>
              <a:spcAft>
                <a:spcPct val="0"/>
              </a:spcAft>
            </a:pPr>
            <a:r>
              <a:rPr lang="en-US" altLang="zh-TW" sz="1000" dirty="0">
                <a:latin typeface="微軟正黑體" panose="020B0604030504040204" pitchFamily="34" charset="-120"/>
                <a:ea typeface="微軟正黑體" panose="020B0604030504040204" pitchFamily="34" charset="-120"/>
              </a:rPr>
              <a:t>D</a:t>
            </a:r>
          </a:p>
          <a:p>
            <a:pPr marL="228600" indent="-228600" fontAlgn="base">
              <a:spcBef>
                <a:spcPct val="0"/>
              </a:spcBef>
              <a:spcAft>
                <a:spcPct val="0"/>
              </a:spcAft>
              <a:buFont typeface="+mj-lt"/>
              <a:buAutoNum type="arabicPeriod"/>
            </a:pPr>
            <a:r>
              <a:rPr lang="zh-TW" altLang="en-US" sz="1000" dirty="0">
                <a:latin typeface="微軟正黑體" panose="020B0604030504040204" pitchFamily="34" charset="-120"/>
                <a:ea typeface="微軟正黑體" panose="020B0604030504040204" pitchFamily="34" charset="-120"/>
              </a:rPr>
              <a:t>香港提供</a:t>
            </a:r>
            <a:r>
              <a:rPr lang="en-US" altLang="zh-TW" sz="1000" dirty="0">
                <a:latin typeface="微軟正黑體" panose="020B0604030504040204" pitchFamily="34" charset="-120"/>
                <a:ea typeface="微軟正黑體" panose="020B0604030504040204" pitchFamily="34" charset="-120"/>
              </a:rPr>
              <a:t>3</a:t>
            </a:r>
            <a:r>
              <a:rPr lang="zh-TW" altLang="en-US" sz="1000" dirty="0">
                <a:latin typeface="微軟正黑體" panose="020B0604030504040204" pitchFamily="34" charset="-120"/>
                <a:ea typeface="微軟正黑體" panose="020B0604030504040204" pitchFamily="34" charset="-120"/>
              </a:rPr>
              <a:t>種語系選擇，繁中、簡中跟英文；越南提供</a:t>
            </a:r>
            <a:r>
              <a:rPr lang="en-US" altLang="zh-TW" sz="1000" dirty="0">
                <a:latin typeface="微軟正黑體" panose="020B0604030504040204" pitchFamily="34" charset="-120"/>
                <a:ea typeface="微軟正黑體" panose="020B0604030504040204" pitchFamily="34" charset="-120"/>
              </a:rPr>
              <a:t>4</a:t>
            </a:r>
            <a:r>
              <a:rPr lang="zh-TW" altLang="en-US" sz="1000" dirty="0">
                <a:latin typeface="微軟正黑體" panose="020B0604030504040204" pitchFamily="34" charset="-120"/>
                <a:ea typeface="微軟正黑體" panose="020B0604030504040204" pitchFamily="34" charset="-120"/>
              </a:rPr>
              <a:t>種語系選擇，繁中、簡中、英文跟越文</a:t>
            </a:r>
            <a:endParaRPr lang="en-US" altLang="zh-TW" sz="1000" dirty="0">
              <a:latin typeface="微軟正黑體" panose="020B0604030504040204" pitchFamily="34" charset="-120"/>
              <a:ea typeface="微軟正黑體" panose="020B0604030504040204" pitchFamily="34" charset="-120"/>
            </a:endParaRPr>
          </a:p>
          <a:p>
            <a:pPr marL="228600" indent="-228600" fontAlgn="base">
              <a:spcBef>
                <a:spcPct val="0"/>
              </a:spcBef>
              <a:spcAft>
                <a:spcPct val="0"/>
              </a:spcAft>
              <a:buFont typeface="+mj-lt"/>
              <a:buAutoNum type="arabicPeriod"/>
            </a:pPr>
            <a:r>
              <a:rPr lang="zh-TW" altLang="en-US" sz="1000" b="1" dirty="0">
                <a:latin typeface="微軟正黑體" panose="020B0604030504040204" pitchFamily="34" charset="-120"/>
                <a:ea typeface="微軟正黑體" panose="020B0604030504040204" pitchFamily="34" charset="-120"/>
              </a:rPr>
              <a:t>越南區</a:t>
            </a:r>
            <a:r>
              <a:rPr lang="zh-TW" altLang="en-US" sz="1000" dirty="0">
                <a:latin typeface="微軟正黑體" panose="020B0604030504040204" pitchFamily="34" charset="-120"/>
                <a:ea typeface="微軟正黑體" panose="020B0604030504040204" pitchFamily="34" charset="-120"/>
              </a:rPr>
              <a:t>預設語系為</a:t>
            </a:r>
            <a:r>
              <a:rPr lang="zh-TW" altLang="en-US" sz="1000" b="1" dirty="0">
                <a:latin typeface="微軟正黑體" panose="020B0604030504040204" pitchFamily="34" charset="-120"/>
                <a:ea typeface="微軟正黑體" panose="020B0604030504040204" pitchFamily="34" charset="-120"/>
              </a:rPr>
              <a:t>越文</a:t>
            </a:r>
            <a:r>
              <a:rPr lang="zh-TW" altLang="en-US" sz="1000" dirty="0">
                <a:latin typeface="微軟正黑體" panose="020B0604030504040204" pitchFamily="34" charset="-120"/>
                <a:ea typeface="微軟正黑體" panose="020B0604030504040204" pitchFamily="34" charset="-120"/>
              </a:rPr>
              <a:t>，</a:t>
            </a:r>
            <a:r>
              <a:rPr lang="zh-TW" altLang="en-US" sz="1000" b="1" dirty="0">
                <a:latin typeface="微軟正黑體" panose="020B0604030504040204" pitchFamily="34" charset="-120"/>
                <a:ea typeface="微軟正黑體" panose="020B0604030504040204" pitchFamily="34" charset="-120"/>
              </a:rPr>
              <a:t>香港區</a:t>
            </a:r>
            <a:r>
              <a:rPr lang="zh-TW" altLang="en-US" sz="1000" dirty="0">
                <a:latin typeface="微軟正黑體" panose="020B0604030504040204" pitchFamily="34" charset="-120"/>
                <a:ea typeface="微軟正黑體" panose="020B0604030504040204" pitchFamily="34" charset="-120"/>
              </a:rPr>
              <a:t>預設語系為</a:t>
            </a:r>
            <a:r>
              <a:rPr lang="zh-TW" altLang="en-US" sz="1000" b="1" dirty="0">
                <a:latin typeface="微軟正黑體" panose="020B0604030504040204" pitchFamily="34" charset="-120"/>
                <a:ea typeface="微軟正黑體" panose="020B0604030504040204" pitchFamily="34" charset="-120"/>
              </a:rPr>
              <a:t>繁中</a:t>
            </a:r>
            <a:br>
              <a:rPr lang="en-US" altLang="zh-TW" sz="1000" dirty="0">
                <a:latin typeface="微軟正黑體" panose="020B0604030504040204" pitchFamily="34" charset="-120"/>
                <a:ea typeface="微軟正黑體" panose="020B0604030504040204" pitchFamily="34" charset="-120"/>
              </a:rPr>
            </a:br>
            <a:endParaRPr lang="en-US" altLang="zh-TW" sz="10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r>
              <a:rPr lang="en-US" altLang="zh-TW" sz="1000" dirty="0">
                <a:latin typeface="微軟正黑體" panose="020B0604030504040204" pitchFamily="34" charset="-120"/>
                <a:ea typeface="微軟正黑體" panose="020B0604030504040204" pitchFamily="34" charset="-120"/>
              </a:rPr>
              <a:t>E</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000" dirty="0">
                <a:latin typeface="微軟正黑體" panose="020B0604030504040204" pitchFamily="34" charset="-120"/>
                <a:ea typeface="微軟正黑體" panose="020B0604030504040204" pitchFamily="34" charset="-120"/>
              </a:rPr>
              <a:t>提供使用者切換區域</a:t>
            </a:r>
            <a:endParaRPr lang="en-US" altLang="zh-TW" sz="1000" dirty="0">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000" dirty="0">
                <a:latin typeface="微軟正黑體" panose="020B0604030504040204" pitchFamily="34" charset="-120"/>
                <a:ea typeface="微軟正黑體" panose="020B0604030504040204" pitchFamily="34" charset="-120"/>
              </a:rPr>
              <a:t>點香港進入香港區，點越南進入越南區</a:t>
            </a:r>
            <a:endParaRPr lang="en-US" altLang="zh-TW" sz="1000" dirty="0">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AutoNum type="arabicPeriod" startAt="3"/>
              <a:tabLst/>
            </a:pPr>
            <a:r>
              <a:rPr lang="zh-TW" altLang="en-US" sz="1000" b="1" dirty="0">
                <a:solidFill>
                  <a:srgbClr val="C00000"/>
                </a:solidFill>
                <a:latin typeface="微軟正黑體" panose="020B0604030504040204" pitchFamily="34" charset="-120"/>
                <a:ea typeface="微軟正黑體" panose="020B0604030504040204" pitchFamily="34" charset="-120"/>
              </a:rPr>
              <a:t>用</a:t>
            </a:r>
            <a:r>
              <a:rPr lang="en-US" altLang="zh-TW" sz="1000" b="1" dirty="0">
                <a:solidFill>
                  <a:srgbClr val="C00000"/>
                </a:solidFill>
                <a:latin typeface="微軟正黑體" panose="020B0604030504040204" pitchFamily="34" charset="-120"/>
                <a:ea typeface="微軟正黑體" panose="020B0604030504040204" pitchFamily="34" charset="-120"/>
              </a:rPr>
              <a:t>JS</a:t>
            </a:r>
            <a:r>
              <a:rPr lang="zh-TW" altLang="en-US" sz="1000" b="1" dirty="0">
                <a:solidFill>
                  <a:srgbClr val="C00000"/>
                </a:solidFill>
                <a:latin typeface="微軟正黑體" panose="020B0604030504040204" pitchFamily="34" charset="-120"/>
                <a:ea typeface="微軟正黑體" panose="020B0604030504040204" pitchFamily="34" charset="-120"/>
              </a:rPr>
              <a:t>偵測瀏覽器語言判斷進入的網站區域</a:t>
            </a:r>
            <a:endParaRPr lang="en-US" altLang="zh-TW" sz="1000" b="1" dirty="0">
              <a:solidFill>
                <a:srgbClr val="C00000"/>
              </a:solidFill>
              <a:latin typeface="微軟正黑體" panose="020B0604030504040204" pitchFamily="34" charset="-120"/>
              <a:ea typeface="微軟正黑體" panose="020B0604030504040204" pitchFamily="34" charset="-12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zh-TW" altLang="zh-TW" sz="1000" dirty="0">
                <a:solidFill>
                  <a:srgbClr val="C00000"/>
                </a:solidFill>
                <a:effectLst/>
                <a:latin typeface="微軟正黑體" panose="020B0604030504040204" pitchFamily="34" charset="-120"/>
                <a:ea typeface="微軟正黑體" panose="020B0604030504040204" pitchFamily="34" charset="-120"/>
              </a:rPr>
              <a:t>瀏覽器語言設定越南文，進入越南區網站，網站預設語言為越文</a:t>
            </a:r>
            <a:endParaRPr lang="en-US" altLang="zh-TW" sz="1000" dirty="0">
              <a:solidFill>
                <a:srgbClr val="C00000"/>
              </a:solidFill>
              <a:effectLst/>
              <a:latin typeface="微軟正黑體" panose="020B0604030504040204" pitchFamily="34" charset="-120"/>
              <a:ea typeface="微軟正黑體" panose="020B0604030504040204" pitchFamily="34" charset="-12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zh-TW" altLang="zh-TW" sz="1000" dirty="0">
                <a:solidFill>
                  <a:srgbClr val="C00000"/>
                </a:solidFill>
                <a:effectLst/>
                <a:latin typeface="微軟正黑體" panose="020B0604030504040204" pitchFamily="34" charset="-120"/>
                <a:ea typeface="微軟正黑體" panose="020B0604030504040204" pitchFamily="34" charset="-120"/>
              </a:rPr>
              <a:t>瀏覽器語言設定英文，進入越南區網站，網站預設語言為英文</a:t>
            </a:r>
            <a:endParaRPr lang="en-US" altLang="zh-TW" sz="1000" dirty="0">
              <a:solidFill>
                <a:srgbClr val="C00000"/>
              </a:solidFill>
              <a:effectLst/>
              <a:latin typeface="微軟正黑體" panose="020B0604030504040204" pitchFamily="34" charset="-120"/>
              <a:ea typeface="微軟正黑體" panose="020B0604030504040204" pitchFamily="34" charset="-12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zh-TW" altLang="zh-TW" sz="1000" dirty="0">
                <a:solidFill>
                  <a:srgbClr val="C00000"/>
                </a:solidFill>
                <a:effectLst/>
                <a:latin typeface="微軟正黑體" panose="020B0604030504040204" pitchFamily="34" charset="-120"/>
                <a:ea typeface="微軟正黑體" panose="020B0604030504040204" pitchFamily="34" charset="-120"/>
              </a:rPr>
              <a:t>瀏覽器語言設定繁中，進入香港區網站，網站預設語言為繁中</a:t>
            </a:r>
            <a:endParaRPr lang="en-US" altLang="zh-TW" sz="1000" dirty="0">
              <a:solidFill>
                <a:srgbClr val="C00000"/>
              </a:solidFill>
              <a:effectLst/>
              <a:latin typeface="微軟正黑體" panose="020B0604030504040204" pitchFamily="34" charset="-120"/>
              <a:ea typeface="微軟正黑體" panose="020B0604030504040204" pitchFamily="34" charset="-12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zh-TW" altLang="zh-TW" sz="1000" dirty="0">
                <a:solidFill>
                  <a:srgbClr val="C00000"/>
                </a:solidFill>
                <a:effectLst/>
                <a:latin typeface="微軟正黑體" panose="020B0604030504040204" pitchFamily="34" charset="-120"/>
                <a:ea typeface="微軟正黑體" panose="020B0604030504040204" pitchFamily="34" charset="-120"/>
              </a:rPr>
              <a:t>瀏覽器語言設定簡中，進入香港區網站，網站預設語言為簡中</a:t>
            </a:r>
            <a:endParaRPr lang="en-US" altLang="zh-TW" sz="1000" dirty="0">
              <a:solidFill>
                <a:srgbClr val="C00000"/>
              </a:solidFill>
              <a:effectLst/>
              <a:latin typeface="微軟正黑體" panose="020B0604030504040204" pitchFamily="34" charset="-120"/>
              <a:ea typeface="微軟正黑體" panose="020B0604030504040204" pitchFamily="34" charset="-120"/>
            </a:endParaRPr>
          </a:p>
          <a:p>
            <a:pPr marL="171450" indent="-171450" fontAlgn="base">
              <a:spcBef>
                <a:spcPct val="0"/>
              </a:spcBef>
              <a:spcAft>
                <a:spcPct val="0"/>
              </a:spcAft>
              <a:buFont typeface="Arial" panose="020B0604020202020204" pitchFamily="34" charset="0"/>
              <a:buChar char="•"/>
            </a:pPr>
            <a:r>
              <a:rPr lang="zh-TW" altLang="en-US" sz="1000" b="1" dirty="0">
                <a:solidFill>
                  <a:srgbClr val="C00000"/>
                </a:solidFill>
                <a:latin typeface="微軟正黑體" panose="020B0604030504040204" pitchFamily="34" charset="-120"/>
                <a:ea typeface="微軟正黑體" panose="020B0604030504040204" pitchFamily="34" charset="-120"/>
              </a:rPr>
              <a:t>瀏覽器語言設定非上述四種語言或未讀取到，進入</a:t>
            </a:r>
            <a:r>
              <a:rPr lang="zh-TW" altLang="zh-TW" sz="1000" b="1" dirty="0">
                <a:solidFill>
                  <a:srgbClr val="C00000"/>
                </a:solidFill>
                <a:effectLst/>
                <a:latin typeface="微軟正黑體" panose="020B0604030504040204" pitchFamily="34" charset="-120"/>
                <a:ea typeface="微軟正黑體" panose="020B0604030504040204" pitchFamily="34" charset="-120"/>
              </a:rPr>
              <a:t>越南區網站，網站預設語言為</a:t>
            </a:r>
            <a:r>
              <a:rPr lang="zh-TW" altLang="en-US" sz="1000" b="1" dirty="0">
                <a:solidFill>
                  <a:srgbClr val="C00000"/>
                </a:solidFill>
                <a:effectLst/>
                <a:latin typeface="微軟正黑體" panose="020B0604030504040204" pitchFamily="34" charset="-120"/>
                <a:ea typeface="微軟正黑體" panose="020B0604030504040204" pitchFamily="34" charset="-120"/>
              </a:rPr>
              <a:t>中</a:t>
            </a:r>
            <a:r>
              <a:rPr lang="zh-TW" altLang="zh-TW" sz="1000" b="1" dirty="0">
                <a:solidFill>
                  <a:srgbClr val="C00000"/>
                </a:solidFill>
                <a:effectLst/>
                <a:latin typeface="微軟正黑體" panose="020B0604030504040204" pitchFamily="34" charset="-120"/>
                <a:ea typeface="微軟正黑體" panose="020B0604030504040204" pitchFamily="34" charset="-120"/>
              </a:rPr>
              <a:t>文</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zh-TW" altLang="zh-TW" sz="1000" dirty="0">
              <a:solidFill>
                <a:srgbClr val="C00000"/>
              </a:solidFill>
              <a:effectLst/>
              <a:highlight>
                <a:srgbClr val="FFFF00"/>
              </a:highlight>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endParaRPr lang="en-US" altLang="zh-TW" sz="10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endParaRPr lang="en-US" altLang="zh-TW" sz="10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0266F9E-EC57-70F5-AC75-A23654E829F0}"/>
              </a:ext>
            </a:extLst>
          </p:cNvPr>
          <p:cNvSpPr txBox="1"/>
          <p:nvPr/>
        </p:nvSpPr>
        <p:spPr>
          <a:xfrm>
            <a:off x="4295412" y="1378997"/>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A</a:t>
            </a:r>
            <a:endParaRPr lang="zh-TW" altLang="en-US" dirty="0">
              <a:solidFill>
                <a:srgbClr val="FF0000"/>
              </a:solidFill>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94EE29EF-D038-DD98-D815-113235A868CE}"/>
              </a:ext>
            </a:extLst>
          </p:cNvPr>
          <p:cNvPicPr>
            <a:picLocks noChangeAspect="1"/>
          </p:cNvPicPr>
          <p:nvPr/>
        </p:nvPicPr>
        <p:blipFill>
          <a:blip r:embed="rId6"/>
          <a:stretch>
            <a:fillRect/>
          </a:stretch>
        </p:blipFill>
        <p:spPr>
          <a:xfrm>
            <a:off x="6373627" y="1929183"/>
            <a:ext cx="387638" cy="542693"/>
          </a:xfrm>
          <a:prstGeom prst="rect">
            <a:avLst/>
          </a:prstGeom>
        </p:spPr>
      </p:pic>
      <p:pic>
        <p:nvPicPr>
          <p:cNvPr id="18" name="圖片 17">
            <a:extLst>
              <a:ext uri="{FF2B5EF4-FFF2-40B4-BE49-F238E27FC236}">
                <a16:creationId xmlns:a16="http://schemas.microsoft.com/office/drawing/2014/main" id="{BC034F27-0FFF-F888-6A08-5F28A5B540F6}"/>
              </a:ext>
            </a:extLst>
          </p:cNvPr>
          <p:cNvPicPr>
            <a:picLocks noChangeAspect="1"/>
          </p:cNvPicPr>
          <p:nvPr/>
        </p:nvPicPr>
        <p:blipFill>
          <a:blip r:embed="rId7"/>
          <a:stretch>
            <a:fillRect/>
          </a:stretch>
        </p:blipFill>
        <p:spPr>
          <a:xfrm>
            <a:off x="6893750" y="1968246"/>
            <a:ext cx="387638" cy="279961"/>
          </a:xfrm>
          <a:prstGeom prst="rect">
            <a:avLst/>
          </a:prstGeom>
        </p:spPr>
      </p:pic>
      <p:pic>
        <p:nvPicPr>
          <p:cNvPr id="21" name="圖片 20">
            <a:extLst>
              <a:ext uri="{FF2B5EF4-FFF2-40B4-BE49-F238E27FC236}">
                <a16:creationId xmlns:a16="http://schemas.microsoft.com/office/drawing/2014/main" id="{A8637ADF-D3D2-5EAB-B765-89A8F14F39C9}"/>
              </a:ext>
            </a:extLst>
          </p:cNvPr>
          <p:cNvPicPr>
            <a:picLocks noChangeAspect="1"/>
          </p:cNvPicPr>
          <p:nvPr/>
        </p:nvPicPr>
        <p:blipFill>
          <a:blip r:embed="rId8"/>
          <a:stretch>
            <a:fillRect/>
          </a:stretch>
        </p:blipFill>
        <p:spPr>
          <a:xfrm>
            <a:off x="1721125" y="1624209"/>
            <a:ext cx="6184656" cy="381884"/>
          </a:xfrm>
          <a:prstGeom prst="rect">
            <a:avLst/>
          </a:prstGeom>
        </p:spPr>
      </p:pic>
      <p:sp>
        <p:nvSpPr>
          <p:cNvPr id="14" name="文字方塊 13">
            <a:extLst>
              <a:ext uri="{FF2B5EF4-FFF2-40B4-BE49-F238E27FC236}">
                <a16:creationId xmlns:a16="http://schemas.microsoft.com/office/drawing/2014/main" id="{F528AEF2-C398-5044-F6DF-E42D9EF6FE4B}"/>
              </a:ext>
            </a:extLst>
          </p:cNvPr>
          <p:cNvSpPr txBox="1"/>
          <p:nvPr/>
        </p:nvSpPr>
        <p:spPr>
          <a:xfrm>
            <a:off x="6277610" y="1371496"/>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D</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9D99C74D-26F8-6861-8F1D-7E55F7508B44}"/>
              </a:ext>
            </a:extLst>
          </p:cNvPr>
          <p:cNvSpPr txBox="1"/>
          <p:nvPr/>
        </p:nvSpPr>
        <p:spPr>
          <a:xfrm>
            <a:off x="6893750" y="1371496"/>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E</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23" name="矩形 22">
            <a:extLst>
              <a:ext uri="{FF2B5EF4-FFF2-40B4-BE49-F238E27FC236}">
                <a16:creationId xmlns:a16="http://schemas.microsoft.com/office/drawing/2014/main" id="{53FB77CF-8DBC-A77D-0469-FAA0CEA801C9}"/>
              </a:ext>
            </a:extLst>
          </p:cNvPr>
          <p:cNvSpPr/>
          <p:nvPr/>
        </p:nvSpPr>
        <p:spPr>
          <a:xfrm>
            <a:off x="6120257" y="1700320"/>
            <a:ext cx="641008" cy="198559"/>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41409722-FC1B-B148-6B58-48E57D05FD6C}"/>
              </a:ext>
            </a:extLst>
          </p:cNvPr>
          <p:cNvSpPr/>
          <p:nvPr/>
        </p:nvSpPr>
        <p:spPr>
          <a:xfrm>
            <a:off x="6775177" y="1701167"/>
            <a:ext cx="641008" cy="198559"/>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D304B55C-0923-6E2D-ADAB-8AB8679F5571}"/>
              </a:ext>
            </a:extLst>
          </p:cNvPr>
          <p:cNvSpPr/>
          <p:nvPr/>
        </p:nvSpPr>
        <p:spPr>
          <a:xfrm>
            <a:off x="4759525" y="1707185"/>
            <a:ext cx="523803" cy="198559"/>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581E7248-C8A6-C1CA-E04B-08A14D508519}"/>
              </a:ext>
            </a:extLst>
          </p:cNvPr>
          <p:cNvSpPr/>
          <p:nvPr/>
        </p:nvSpPr>
        <p:spPr>
          <a:xfrm>
            <a:off x="4186690" y="1707185"/>
            <a:ext cx="574440" cy="198559"/>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E5AA86F-2D95-C753-EB30-7130031D430B}"/>
              </a:ext>
            </a:extLst>
          </p:cNvPr>
          <p:cNvSpPr txBox="1"/>
          <p:nvPr/>
        </p:nvSpPr>
        <p:spPr>
          <a:xfrm>
            <a:off x="4877834" y="1364003"/>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B</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462E879E-8F43-4217-4E4E-A68CC6718D7F}"/>
              </a:ext>
            </a:extLst>
          </p:cNvPr>
          <p:cNvSpPr txBox="1"/>
          <p:nvPr/>
        </p:nvSpPr>
        <p:spPr>
          <a:xfrm>
            <a:off x="5471001" y="1371496"/>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C</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7071F57D-695B-6DAF-F00B-257C1572ABD9}"/>
              </a:ext>
            </a:extLst>
          </p:cNvPr>
          <p:cNvSpPr/>
          <p:nvPr/>
        </p:nvSpPr>
        <p:spPr>
          <a:xfrm>
            <a:off x="5288550" y="1707185"/>
            <a:ext cx="523803" cy="198559"/>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109821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海外行動銀行行銷網站</a:t>
            </a:r>
            <a:r>
              <a:rPr lang="en-US" altLang="zh-TW" sz="3200" b="0" kern="0" dirty="0">
                <a:solidFill>
                  <a:prstClr val="black"/>
                </a:solidFill>
                <a:ea typeface="微軟正黑體" panose="020B0604030504040204" pitchFamily="34" charset="-120"/>
                <a:cs typeface="Arial" panose="020B0604020202020204" pitchFamily="34" charset="0"/>
              </a:rPr>
              <a:t>_</a:t>
            </a:r>
            <a:r>
              <a:rPr lang="zh-TW" altLang="en-US" sz="3200" b="0" kern="0" dirty="0">
                <a:solidFill>
                  <a:prstClr val="black"/>
                </a:solidFill>
                <a:ea typeface="微軟正黑體" panose="020B0604030504040204" pitchFamily="34" charset="-120"/>
                <a:cs typeface="Arial" panose="020B0604020202020204" pitchFamily="34" charset="0"/>
              </a:rPr>
              <a:t>聯絡客服</a:t>
            </a:r>
            <a:endParaRPr lang="zh-TW" altLang="en-US" dirty="0"/>
          </a:p>
        </p:txBody>
      </p:sp>
      <p:grpSp>
        <p:nvGrpSpPr>
          <p:cNvPr id="4" name="群組 3">
            <a:extLst>
              <a:ext uri="{FF2B5EF4-FFF2-40B4-BE49-F238E27FC236}">
                <a16:creationId xmlns:a16="http://schemas.microsoft.com/office/drawing/2014/main" id="{9534A3AE-922D-CD09-17A5-98A12A03FE41}"/>
              </a:ext>
            </a:extLst>
          </p:cNvPr>
          <p:cNvGrpSpPr/>
          <p:nvPr/>
        </p:nvGrpSpPr>
        <p:grpSpPr>
          <a:xfrm>
            <a:off x="324742" y="1037399"/>
            <a:ext cx="5771258" cy="948717"/>
            <a:chOff x="281519" y="1265286"/>
            <a:chExt cx="6184656" cy="841825"/>
          </a:xfrm>
        </p:grpSpPr>
        <p:pic>
          <p:nvPicPr>
            <p:cNvPr id="12" name="圖片 11">
              <a:extLst>
                <a:ext uri="{FF2B5EF4-FFF2-40B4-BE49-F238E27FC236}">
                  <a16:creationId xmlns:a16="http://schemas.microsoft.com/office/drawing/2014/main" id="{94EE29EF-D038-DD98-D815-113235A868CE}"/>
                </a:ext>
              </a:extLst>
            </p:cNvPr>
            <p:cNvPicPr>
              <a:picLocks noChangeAspect="1"/>
            </p:cNvPicPr>
            <p:nvPr/>
          </p:nvPicPr>
          <p:blipFill>
            <a:blip r:embed="rId3"/>
            <a:stretch>
              <a:fillRect/>
            </a:stretch>
          </p:blipFill>
          <p:spPr>
            <a:xfrm>
              <a:off x="4950982" y="1564418"/>
              <a:ext cx="387638" cy="542693"/>
            </a:xfrm>
            <a:prstGeom prst="rect">
              <a:avLst/>
            </a:prstGeom>
          </p:spPr>
        </p:pic>
        <p:pic>
          <p:nvPicPr>
            <p:cNvPr id="18" name="圖片 17">
              <a:extLst>
                <a:ext uri="{FF2B5EF4-FFF2-40B4-BE49-F238E27FC236}">
                  <a16:creationId xmlns:a16="http://schemas.microsoft.com/office/drawing/2014/main" id="{BC034F27-0FFF-F888-6A08-5F28A5B540F6}"/>
                </a:ext>
              </a:extLst>
            </p:cNvPr>
            <p:cNvPicPr>
              <a:picLocks noChangeAspect="1"/>
            </p:cNvPicPr>
            <p:nvPr/>
          </p:nvPicPr>
          <p:blipFill>
            <a:blip r:embed="rId4"/>
            <a:stretch>
              <a:fillRect/>
            </a:stretch>
          </p:blipFill>
          <p:spPr>
            <a:xfrm>
              <a:off x="5471105" y="1603481"/>
              <a:ext cx="387638" cy="279961"/>
            </a:xfrm>
            <a:prstGeom prst="rect">
              <a:avLst/>
            </a:prstGeom>
          </p:spPr>
        </p:pic>
        <p:pic>
          <p:nvPicPr>
            <p:cNvPr id="21" name="圖片 20">
              <a:extLst>
                <a:ext uri="{FF2B5EF4-FFF2-40B4-BE49-F238E27FC236}">
                  <a16:creationId xmlns:a16="http://schemas.microsoft.com/office/drawing/2014/main" id="{A8637ADF-D3D2-5EAB-B765-89A8F14F39C9}"/>
                </a:ext>
              </a:extLst>
            </p:cNvPr>
            <p:cNvPicPr>
              <a:picLocks noChangeAspect="1"/>
            </p:cNvPicPr>
            <p:nvPr/>
          </p:nvPicPr>
          <p:blipFill>
            <a:blip r:embed="rId5"/>
            <a:stretch>
              <a:fillRect/>
            </a:stretch>
          </p:blipFill>
          <p:spPr>
            <a:xfrm>
              <a:off x="281519" y="1265286"/>
              <a:ext cx="6184656" cy="381884"/>
            </a:xfrm>
            <a:prstGeom prst="rect">
              <a:avLst/>
            </a:prstGeom>
          </p:spPr>
        </p:pic>
        <p:sp>
          <p:nvSpPr>
            <p:cNvPr id="28" name="矩形 27">
              <a:extLst>
                <a:ext uri="{FF2B5EF4-FFF2-40B4-BE49-F238E27FC236}">
                  <a16:creationId xmlns:a16="http://schemas.microsoft.com/office/drawing/2014/main" id="{D304B55C-0923-6E2D-ADAB-8AB8679F5571}"/>
                </a:ext>
              </a:extLst>
            </p:cNvPr>
            <p:cNvSpPr/>
            <p:nvPr/>
          </p:nvSpPr>
          <p:spPr>
            <a:xfrm>
              <a:off x="3336880" y="1342420"/>
              <a:ext cx="523803" cy="198559"/>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grpSp>
      <p:pic>
        <p:nvPicPr>
          <p:cNvPr id="6" name="圖片 5">
            <a:extLst>
              <a:ext uri="{FF2B5EF4-FFF2-40B4-BE49-F238E27FC236}">
                <a16:creationId xmlns:a16="http://schemas.microsoft.com/office/drawing/2014/main" id="{83BAE8BB-1510-3D29-3BC1-2DB120069DB6}"/>
              </a:ext>
            </a:extLst>
          </p:cNvPr>
          <p:cNvPicPr>
            <a:picLocks noChangeAspect="1"/>
          </p:cNvPicPr>
          <p:nvPr/>
        </p:nvPicPr>
        <p:blipFill rotWithShape="1">
          <a:blip r:embed="rId6"/>
          <a:srcRect r="13009"/>
          <a:stretch/>
        </p:blipFill>
        <p:spPr>
          <a:xfrm>
            <a:off x="324742" y="3343808"/>
            <a:ext cx="5296813" cy="2851700"/>
          </a:xfrm>
          <a:prstGeom prst="rect">
            <a:avLst/>
          </a:prstGeom>
        </p:spPr>
      </p:pic>
      <p:pic>
        <p:nvPicPr>
          <p:cNvPr id="7" name="圖片 6">
            <a:extLst>
              <a:ext uri="{FF2B5EF4-FFF2-40B4-BE49-F238E27FC236}">
                <a16:creationId xmlns:a16="http://schemas.microsoft.com/office/drawing/2014/main" id="{DABB07FD-5AAF-6B18-A3FA-E859F600B404}"/>
              </a:ext>
            </a:extLst>
          </p:cNvPr>
          <p:cNvPicPr>
            <a:picLocks noChangeAspect="1"/>
          </p:cNvPicPr>
          <p:nvPr/>
        </p:nvPicPr>
        <p:blipFill rotWithShape="1">
          <a:blip r:embed="rId7"/>
          <a:srcRect b="20456"/>
          <a:stretch/>
        </p:blipFill>
        <p:spPr>
          <a:xfrm>
            <a:off x="6538452" y="3329073"/>
            <a:ext cx="5296812" cy="2866436"/>
          </a:xfrm>
          <a:prstGeom prst="rect">
            <a:avLst/>
          </a:prstGeom>
        </p:spPr>
      </p:pic>
      <p:cxnSp>
        <p:nvCxnSpPr>
          <p:cNvPr id="13" name="直線單箭頭接點 12">
            <a:extLst>
              <a:ext uri="{FF2B5EF4-FFF2-40B4-BE49-F238E27FC236}">
                <a16:creationId xmlns:a16="http://schemas.microsoft.com/office/drawing/2014/main" id="{C091CCFB-9357-4AE0-7281-3DDC6D9EEDAA}"/>
              </a:ext>
            </a:extLst>
          </p:cNvPr>
          <p:cNvCxnSpPr>
            <a:cxnSpLocks/>
          </p:cNvCxnSpPr>
          <p:nvPr/>
        </p:nvCxnSpPr>
        <p:spPr bwMode="auto">
          <a:xfrm>
            <a:off x="3361368" y="1418537"/>
            <a:ext cx="0" cy="12330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矩形 28">
            <a:extLst>
              <a:ext uri="{FF2B5EF4-FFF2-40B4-BE49-F238E27FC236}">
                <a16:creationId xmlns:a16="http://schemas.microsoft.com/office/drawing/2014/main" id="{50CE3960-DF28-53CD-39C6-B6F63A08504D}"/>
              </a:ext>
            </a:extLst>
          </p:cNvPr>
          <p:cNvSpPr/>
          <p:nvPr/>
        </p:nvSpPr>
        <p:spPr bwMode="auto">
          <a:xfrm>
            <a:off x="324742" y="2803054"/>
            <a:ext cx="5296813" cy="334132"/>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於香港區網站點選聯絡客服，進入</a:t>
            </a:r>
            <a:r>
              <a:rPr kumimoji="0" lang="zh-TW" altLang="en-US" sz="1400" b="1" i="0" u="none" strike="noStrike" cap="none" normalizeH="0" baseline="0" dirty="0">
                <a:ln>
                  <a:noFill/>
                </a:ln>
                <a:solidFill>
                  <a:schemeClr val="bg1"/>
                </a:solidFill>
                <a:effectLst/>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智能客服網站</a:t>
            </a:r>
            <a:endParaRPr kumimoji="0" lang="zh-TW" altLang="en-US" sz="1400" b="1" i="0" u="none" strike="noStrike" cap="none" normalizeH="0" baseline="0" dirty="0">
              <a:ln>
                <a:noFill/>
              </a:ln>
              <a:solidFill>
                <a:schemeClr val="bg1"/>
              </a:solidFill>
              <a:effectLst/>
              <a:latin typeface="微軟正黑體" panose="020B0604030504040204" pitchFamily="34" charset="-120"/>
              <a:ea typeface="微軟正黑體" panose="020B0604030504040204" pitchFamily="34" charset="-120"/>
            </a:endParaRPr>
          </a:p>
        </p:txBody>
      </p:sp>
      <p:sp>
        <p:nvSpPr>
          <p:cNvPr id="30" name="矩形 29">
            <a:extLst>
              <a:ext uri="{FF2B5EF4-FFF2-40B4-BE49-F238E27FC236}">
                <a16:creationId xmlns:a16="http://schemas.microsoft.com/office/drawing/2014/main" id="{2074B575-C1B3-04F0-EC6D-96A00BD9AB8E}"/>
              </a:ext>
            </a:extLst>
          </p:cNvPr>
          <p:cNvSpPr/>
          <p:nvPr/>
        </p:nvSpPr>
        <p:spPr bwMode="auto">
          <a:xfrm>
            <a:off x="6511454" y="2803054"/>
            <a:ext cx="5296813" cy="334132"/>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kumimoji="0" lang="zh-TW" altLang="en-US" sz="14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於越南區網站點選聯絡客服，進入</a:t>
            </a:r>
            <a:r>
              <a:rPr lang="zh-TW" altLang="en-US" sz="1400" b="1" dirty="0">
                <a:solidFill>
                  <a:schemeClr val="bg1"/>
                </a:solidFill>
                <a:latin typeface="微軟正黑體" panose="020B0604030504040204" pitchFamily="34" charset="-120"/>
                <a:ea typeface="微軟正黑體" panose="020B0604030504040204" pitchFamily="34" charset="-120"/>
                <a:hlinkClick r:id="rId9">
                  <a:extLst>
                    <a:ext uri="{A12FA001-AC4F-418D-AE19-62706E023703}">
                      <ahyp:hlinkClr xmlns:ahyp="http://schemas.microsoft.com/office/drawing/2018/hyperlinkcolor" val="tx"/>
                    </a:ext>
                  </a:extLst>
                </a:hlinkClick>
              </a:rPr>
              <a:t>客服中心</a:t>
            </a:r>
            <a:r>
              <a:rPr lang="en-US" altLang="zh-TW" sz="1400" b="1" dirty="0">
                <a:solidFill>
                  <a:schemeClr val="bg1"/>
                </a:solidFill>
                <a:latin typeface="微軟正黑體" panose="020B0604030504040204" pitchFamily="34" charset="-120"/>
                <a:ea typeface="微軟正黑體" panose="020B0604030504040204" pitchFamily="34" charset="-120"/>
                <a:hlinkClick r:id="rId9">
                  <a:extLst>
                    <a:ext uri="{A12FA001-AC4F-418D-AE19-62706E023703}">
                      <ahyp:hlinkClr xmlns:ahyp="http://schemas.microsoft.com/office/drawing/2018/hyperlinkcolor" val="tx"/>
                    </a:ext>
                  </a:extLst>
                </a:hlinkClick>
              </a:rPr>
              <a:t>&gt;</a:t>
            </a:r>
            <a:r>
              <a:rPr lang="zh-TW" altLang="en-US" sz="1400" b="1" dirty="0">
                <a:solidFill>
                  <a:schemeClr val="bg1"/>
                </a:solidFill>
                <a:latin typeface="微軟正黑體" panose="020B0604030504040204" pitchFamily="34" charset="-120"/>
                <a:ea typeface="微軟正黑體" panose="020B0604030504040204" pitchFamily="34" charset="-120"/>
                <a:hlinkClick r:id="rId9">
                  <a:extLst>
                    <a:ext uri="{A12FA001-AC4F-418D-AE19-62706E023703}">
                      <ahyp:hlinkClr xmlns:ahyp="http://schemas.microsoft.com/office/drawing/2018/hyperlinkcolor" val="tx"/>
                    </a:ext>
                  </a:extLst>
                </a:hlinkClick>
              </a:rPr>
              <a:t>連絡客服</a:t>
            </a:r>
            <a:r>
              <a:rPr lang="en-US" altLang="zh-TW" sz="1400" b="1" dirty="0">
                <a:solidFill>
                  <a:schemeClr val="bg1"/>
                </a:solidFill>
                <a:latin typeface="微軟正黑體" panose="020B0604030504040204" pitchFamily="34" charset="-120"/>
                <a:ea typeface="微軟正黑體" panose="020B0604030504040204" pitchFamily="34" charset="-120"/>
                <a:hlinkClick r:id="rId9">
                  <a:extLst>
                    <a:ext uri="{A12FA001-AC4F-418D-AE19-62706E023703}">
                      <ahyp:hlinkClr xmlns:ahyp="http://schemas.microsoft.com/office/drawing/2018/hyperlinkcolor" val="tx"/>
                    </a:ext>
                  </a:extLst>
                </a:hlinkClick>
              </a:rPr>
              <a:t>&gt;</a:t>
            </a:r>
            <a:r>
              <a:rPr lang="zh-TW" altLang="en-US" sz="1400" b="1" dirty="0">
                <a:solidFill>
                  <a:schemeClr val="bg1"/>
                </a:solidFill>
                <a:latin typeface="微軟正黑體" panose="020B0604030504040204" pitchFamily="34" charset="-120"/>
                <a:ea typeface="微軟正黑體" panose="020B0604030504040204" pitchFamily="34" charset="-120"/>
                <a:hlinkClick r:id="rId9">
                  <a:extLst>
                    <a:ext uri="{A12FA001-AC4F-418D-AE19-62706E023703}">
                      <ahyp:hlinkClr xmlns:ahyp="http://schemas.microsoft.com/office/drawing/2018/hyperlinkcolor" val="tx"/>
                    </a:ext>
                  </a:extLst>
                </a:hlinkClick>
              </a:rPr>
              <a:t>語音服務</a:t>
            </a:r>
            <a:endParaRPr lang="en-US" altLang="zh-TW" sz="1400" b="1" dirty="0">
              <a:solidFill>
                <a:schemeClr val="bg1"/>
              </a:solidFill>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4000" b="1" i="0" u="none" strike="noStrike" cap="none" normalizeH="0" baseline="0" dirty="0">
              <a:ln>
                <a:noFill/>
              </a:ln>
              <a:solidFill>
                <a:schemeClr val="tx1"/>
              </a:solidFill>
              <a:effectLst/>
              <a:latin typeface="Arial" charset="0"/>
              <a:ea typeface="华文楷体" pitchFamily="2" charset="-122"/>
            </a:endParaRPr>
          </a:p>
        </p:txBody>
      </p:sp>
      <p:grpSp>
        <p:nvGrpSpPr>
          <p:cNvPr id="9" name="群組 8">
            <a:extLst>
              <a:ext uri="{FF2B5EF4-FFF2-40B4-BE49-F238E27FC236}">
                <a16:creationId xmlns:a16="http://schemas.microsoft.com/office/drawing/2014/main" id="{FFE88DCB-7928-EB12-6EA4-B62009E26CA8}"/>
              </a:ext>
            </a:extLst>
          </p:cNvPr>
          <p:cNvGrpSpPr/>
          <p:nvPr/>
        </p:nvGrpSpPr>
        <p:grpSpPr>
          <a:xfrm>
            <a:off x="6037242" y="1037399"/>
            <a:ext cx="5771258" cy="948717"/>
            <a:chOff x="281519" y="1265286"/>
            <a:chExt cx="6184656" cy="841825"/>
          </a:xfrm>
        </p:grpSpPr>
        <p:pic>
          <p:nvPicPr>
            <p:cNvPr id="10" name="圖片 9">
              <a:extLst>
                <a:ext uri="{FF2B5EF4-FFF2-40B4-BE49-F238E27FC236}">
                  <a16:creationId xmlns:a16="http://schemas.microsoft.com/office/drawing/2014/main" id="{4ACC2C09-DD61-628C-85EA-50568EA25674}"/>
                </a:ext>
              </a:extLst>
            </p:cNvPr>
            <p:cNvPicPr>
              <a:picLocks noChangeAspect="1"/>
            </p:cNvPicPr>
            <p:nvPr/>
          </p:nvPicPr>
          <p:blipFill>
            <a:blip r:embed="rId3"/>
            <a:stretch>
              <a:fillRect/>
            </a:stretch>
          </p:blipFill>
          <p:spPr>
            <a:xfrm>
              <a:off x="4950982" y="1564418"/>
              <a:ext cx="387638" cy="542693"/>
            </a:xfrm>
            <a:prstGeom prst="rect">
              <a:avLst/>
            </a:prstGeom>
          </p:spPr>
        </p:pic>
        <p:pic>
          <p:nvPicPr>
            <p:cNvPr id="11" name="圖片 10">
              <a:extLst>
                <a:ext uri="{FF2B5EF4-FFF2-40B4-BE49-F238E27FC236}">
                  <a16:creationId xmlns:a16="http://schemas.microsoft.com/office/drawing/2014/main" id="{F1C32EE2-D3A7-0C1E-910F-D2398354E322}"/>
                </a:ext>
              </a:extLst>
            </p:cNvPr>
            <p:cNvPicPr>
              <a:picLocks noChangeAspect="1"/>
            </p:cNvPicPr>
            <p:nvPr/>
          </p:nvPicPr>
          <p:blipFill>
            <a:blip r:embed="rId4"/>
            <a:stretch>
              <a:fillRect/>
            </a:stretch>
          </p:blipFill>
          <p:spPr>
            <a:xfrm>
              <a:off x="5471105" y="1603481"/>
              <a:ext cx="387638" cy="279961"/>
            </a:xfrm>
            <a:prstGeom prst="rect">
              <a:avLst/>
            </a:prstGeom>
          </p:spPr>
        </p:pic>
        <p:pic>
          <p:nvPicPr>
            <p:cNvPr id="14" name="圖片 13">
              <a:extLst>
                <a:ext uri="{FF2B5EF4-FFF2-40B4-BE49-F238E27FC236}">
                  <a16:creationId xmlns:a16="http://schemas.microsoft.com/office/drawing/2014/main" id="{D9FFA598-DFA5-BA08-69D4-B8654B0E58CF}"/>
                </a:ext>
              </a:extLst>
            </p:cNvPr>
            <p:cNvPicPr>
              <a:picLocks noChangeAspect="1"/>
            </p:cNvPicPr>
            <p:nvPr/>
          </p:nvPicPr>
          <p:blipFill>
            <a:blip r:embed="rId5"/>
            <a:stretch>
              <a:fillRect/>
            </a:stretch>
          </p:blipFill>
          <p:spPr>
            <a:xfrm>
              <a:off x="281519" y="1265286"/>
              <a:ext cx="6184656" cy="381884"/>
            </a:xfrm>
            <a:prstGeom prst="rect">
              <a:avLst/>
            </a:prstGeom>
          </p:spPr>
        </p:pic>
        <p:sp>
          <p:nvSpPr>
            <p:cNvPr id="15" name="矩形 14">
              <a:extLst>
                <a:ext uri="{FF2B5EF4-FFF2-40B4-BE49-F238E27FC236}">
                  <a16:creationId xmlns:a16="http://schemas.microsoft.com/office/drawing/2014/main" id="{B5024EC8-1B53-3559-36B4-30217F90A2EF}"/>
                </a:ext>
              </a:extLst>
            </p:cNvPr>
            <p:cNvSpPr/>
            <p:nvPr/>
          </p:nvSpPr>
          <p:spPr>
            <a:xfrm>
              <a:off x="3336880" y="1342420"/>
              <a:ext cx="523803" cy="198559"/>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grpSp>
      <p:cxnSp>
        <p:nvCxnSpPr>
          <p:cNvPr id="16" name="直線單箭頭接點 15">
            <a:extLst>
              <a:ext uri="{FF2B5EF4-FFF2-40B4-BE49-F238E27FC236}">
                <a16:creationId xmlns:a16="http://schemas.microsoft.com/office/drawing/2014/main" id="{187F1E5F-D14C-5ACF-6B9E-A2F5B580A731}"/>
              </a:ext>
            </a:extLst>
          </p:cNvPr>
          <p:cNvCxnSpPr>
            <a:cxnSpLocks/>
          </p:cNvCxnSpPr>
          <p:nvPr/>
        </p:nvCxnSpPr>
        <p:spPr bwMode="auto">
          <a:xfrm>
            <a:off x="9159860" y="1374514"/>
            <a:ext cx="0" cy="12015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文字方塊 19">
            <a:extLst>
              <a:ext uri="{FF2B5EF4-FFF2-40B4-BE49-F238E27FC236}">
                <a16:creationId xmlns:a16="http://schemas.microsoft.com/office/drawing/2014/main" id="{10CA94F6-730F-664F-13F2-3243454D8ECD}"/>
              </a:ext>
            </a:extLst>
          </p:cNvPr>
          <p:cNvSpPr txBox="1"/>
          <p:nvPr/>
        </p:nvSpPr>
        <p:spPr>
          <a:xfrm>
            <a:off x="10940773" y="1143879"/>
            <a:ext cx="339395" cy="184666"/>
          </a:xfrm>
          <a:prstGeom prst="rect">
            <a:avLst/>
          </a:prstGeom>
          <a:solidFill>
            <a:schemeClr val="bg1"/>
          </a:solidFill>
        </p:spPr>
        <p:txBody>
          <a:bodyPr wrap="square" rtlCol="0">
            <a:spAutoFit/>
          </a:bodyPr>
          <a:lstStyle/>
          <a:p>
            <a:r>
              <a:rPr lang="zh-TW" altLang="en-US" sz="600" dirty="0">
                <a:latin typeface="微軟正黑體" panose="020B0604030504040204" pitchFamily="34" charset="-120"/>
                <a:ea typeface="微軟正黑體" panose="020B0604030504040204" pitchFamily="34" charset="-120"/>
              </a:rPr>
              <a:t>越南</a:t>
            </a:r>
          </a:p>
        </p:txBody>
      </p:sp>
    </p:spTree>
    <p:extLst>
      <p:ext uri="{BB962C8B-B14F-4D97-AF65-F5344CB8AC3E}">
        <p14:creationId xmlns:p14="http://schemas.microsoft.com/office/powerpoint/2010/main" val="987657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E6092B9D-0825-E65B-42B7-83FFD246D218}"/>
              </a:ext>
            </a:extLst>
          </p:cNvPr>
          <p:cNvPicPr>
            <a:picLocks noChangeAspect="1"/>
          </p:cNvPicPr>
          <p:nvPr/>
        </p:nvPicPr>
        <p:blipFill rotWithShape="1">
          <a:blip r:embed="rId3"/>
          <a:srcRect t="8462"/>
          <a:stretch/>
        </p:blipFill>
        <p:spPr>
          <a:xfrm>
            <a:off x="147404" y="2053123"/>
            <a:ext cx="8608475" cy="3634931"/>
          </a:xfrm>
          <a:prstGeom prst="rect">
            <a:avLst/>
          </a:prstGeom>
        </p:spPr>
      </p:pic>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海外行動銀行行銷網站</a:t>
            </a:r>
            <a:r>
              <a:rPr lang="en-US" altLang="zh-TW" sz="3200" b="0" kern="0" dirty="0">
                <a:solidFill>
                  <a:prstClr val="black"/>
                </a:solidFill>
                <a:ea typeface="微軟正黑體" panose="020B0604030504040204" pitchFamily="34" charset="-120"/>
                <a:cs typeface="Arial" panose="020B0604020202020204" pitchFamily="34" charset="0"/>
              </a:rPr>
              <a:t>_Banner</a:t>
            </a:r>
            <a:r>
              <a:rPr lang="zh-TW" altLang="en-US" sz="3200" b="0" kern="0" dirty="0">
                <a:solidFill>
                  <a:prstClr val="black"/>
                </a:solidFill>
                <a:ea typeface="微軟正黑體" panose="020B0604030504040204" pitchFamily="34" charset="-120"/>
                <a:cs typeface="Arial" panose="020B0604020202020204" pitchFamily="34" charset="0"/>
              </a:rPr>
              <a:t>版位</a:t>
            </a:r>
            <a:endParaRPr lang="zh-TW" altLang="en-US" dirty="0"/>
          </a:p>
        </p:txBody>
      </p:sp>
      <p:sp>
        <p:nvSpPr>
          <p:cNvPr id="26" name="矩形 25">
            <a:extLst>
              <a:ext uri="{FF2B5EF4-FFF2-40B4-BE49-F238E27FC236}">
                <a16:creationId xmlns:a16="http://schemas.microsoft.com/office/drawing/2014/main" id="{AE05F3DE-6262-4456-16A8-D3AD7387EE57}"/>
              </a:ext>
            </a:extLst>
          </p:cNvPr>
          <p:cNvSpPr/>
          <p:nvPr/>
        </p:nvSpPr>
        <p:spPr bwMode="auto">
          <a:xfrm>
            <a:off x="9089523" y="1086416"/>
            <a:ext cx="2775375" cy="5373378"/>
          </a:xfrm>
          <a:prstGeom prst="rect">
            <a:avLst/>
          </a:prstGeom>
          <a:solidFill>
            <a:srgbClr val="FFFF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需求說明</a:t>
            </a:r>
            <a:endParaRPr lang="en-US" altLang="zh-TW" sz="1100" b="0" dirty="0">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TW"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TW" sz="1100" dirty="0">
                <a:latin typeface="微軟正黑體" panose="020B0604030504040204" pitchFamily="34" charset="-120"/>
                <a:ea typeface="微軟正黑體" panose="020B0604030504040204" pitchFamily="34" charset="-120"/>
              </a:rPr>
              <a:t>A</a:t>
            </a:r>
            <a:endParaRPr lang="en-US" altLang="zh-TW" sz="1100" b="1" dirty="0">
              <a:solidFill>
                <a:srgbClr val="C00000"/>
              </a:solidFill>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b="0" dirty="0">
                <a:latin typeface="微軟正黑體" panose="020B0604030504040204" pitchFamily="34" charset="-120"/>
                <a:ea typeface="微軟正黑體" panose="020B0604030504040204" pitchFamily="34" charset="-120"/>
              </a:rPr>
              <a:t>海外行動銀行行銷網站，第一個區塊為</a:t>
            </a:r>
            <a:r>
              <a:rPr lang="en-US" altLang="zh-TW" sz="1100" b="0" dirty="0">
                <a:latin typeface="微軟正黑體" panose="020B0604030504040204" pitchFamily="34" charset="-120"/>
                <a:ea typeface="微軟正黑體" panose="020B0604030504040204" pitchFamily="34" charset="-120"/>
              </a:rPr>
              <a:t>Banner</a:t>
            </a:r>
            <a:r>
              <a:rPr lang="zh-TW" altLang="en-US" sz="1100" dirty="0">
                <a:latin typeface="微軟正黑體" panose="020B0604030504040204" pitchFamily="34" charset="-120"/>
                <a:ea typeface="微軟正黑體" panose="020B0604030504040204" pitchFamily="34" charset="-120"/>
              </a:rPr>
              <a:t>版位</a:t>
            </a:r>
            <a:endParaRPr lang="en-US" altLang="zh-TW" sz="1100" dirty="0">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en-US" altLang="zh-TW" sz="1100" b="0" dirty="0">
                <a:latin typeface="微軟正黑體" panose="020B0604030504040204" pitchFamily="34" charset="-120"/>
                <a:ea typeface="微軟正黑體" panose="020B0604030504040204" pitchFamily="34" charset="-120"/>
              </a:rPr>
              <a:t>Banner</a:t>
            </a:r>
            <a:r>
              <a:rPr lang="zh-TW" altLang="en-US" sz="1100" b="0" dirty="0">
                <a:latin typeface="微軟正黑體" panose="020B0604030504040204" pitchFamily="34" charset="-120"/>
                <a:ea typeface="微軟正黑體" panose="020B0604030504040204" pitchFamily="34" charset="-120"/>
              </a:rPr>
              <a:t>最多放</a:t>
            </a:r>
            <a:r>
              <a:rPr lang="en-US" altLang="zh-TW" sz="1100" b="0" dirty="0">
                <a:latin typeface="微軟正黑體" panose="020B0604030504040204" pitchFamily="34" charset="-120"/>
                <a:ea typeface="微軟正黑體" panose="020B0604030504040204" pitchFamily="34" charset="-120"/>
              </a:rPr>
              <a:t>5</a:t>
            </a:r>
            <a:r>
              <a:rPr lang="zh-TW" altLang="en-US" sz="1100" b="0" dirty="0">
                <a:latin typeface="微軟正黑體" panose="020B0604030504040204" pitchFamily="34" charset="-120"/>
                <a:ea typeface="微軟正黑體" panose="020B0604030504040204" pitchFamily="34" charset="-120"/>
              </a:rPr>
              <a:t>個，只放該區</a:t>
            </a:r>
            <a:r>
              <a:rPr lang="en-US" altLang="zh-TW" sz="1100" b="0" dirty="0">
                <a:latin typeface="微軟正黑體" panose="020B0604030504040204" pitchFamily="34" charset="-120"/>
                <a:ea typeface="微軟正黑體" panose="020B0604030504040204" pitchFamily="34" charset="-120"/>
              </a:rPr>
              <a:t>Banner</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en-US" altLang="zh-TW" sz="1100" dirty="0">
                <a:latin typeface="微軟正黑體" panose="020B0604030504040204" pitchFamily="34" charset="-120"/>
                <a:ea typeface="微軟正黑體" panose="020B0604030504040204" pitchFamily="34" charset="-120"/>
              </a:rPr>
              <a:t>Banner</a:t>
            </a:r>
            <a:r>
              <a:rPr lang="zh-TW" altLang="en-US" sz="1100" dirty="0">
                <a:latin typeface="微軟正黑體" panose="020B0604030504040204" pitchFamily="34" charset="-120"/>
                <a:ea typeface="微軟正黑體" panose="020B0604030504040204" pitchFamily="34" charset="-120"/>
              </a:rPr>
              <a:t>採自動輪播，且循環播放</a:t>
            </a:r>
            <a:endParaRPr lang="en-US" altLang="zh-TW" sz="1100" dirty="0">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endParaRPr lang="en-US" altLang="zh-TW" sz="1100" b="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endParaRPr lang="en-US" altLang="zh-TW" sz="11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endParaRPr lang="en-US" altLang="zh-TW" sz="1100" dirty="0">
              <a:latin typeface="微軟正黑體" panose="020B0604030504040204" pitchFamily="34" charset="-120"/>
              <a:ea typeface="微軟正黑體" panose="020B0604030504040204" pitchFamily="34" charset="-120"/>
            </a:endParaRPr>
          </a:p>
        </p:txBody>
      </p:sp>
      <p:sp>
        <p:nvSpPr>
          <p:cNvPr id="25" name="矩形 24">
            <a:extLst>
              <a:ext uri="{FF2B5EF4-FFF2-40B4-BE49-F238E27FC236}">
                <a16:creationId xmlns:a16="http://schemas.microsoft.com/office/drawing/2014/main" id="{A3CC09BC-09BD-1C39-79B6-C75562A43C18}"/>
              </a:ext>
            </a:extLst>
          </p:cNvPr>
          <p:cNvSpPr/>
          <p:nvPr/>
        </p:nvSpPr>
        <p:spPr>
          <a:xfrm>
            <a:off x="182842" y="2047548"/>
            <a:ext cx="8537600" cy="3634930"/>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90266F9E-EC57-70F5-AC75-A23654E829F0}"/>
              </a:ext>
            </a:extLst>
          </p:cNvPr>
          <p:cNvSpPr txBox="1"/>
          <p:nvPr/>
        </p:nvSpPr>
        <p:spPr>
          <a:xfrm>
            <a:off x="218280" y="2541146"/>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A</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8178784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86D003A-BCF8-59B4-225E-2059B0F2F390}"/>
              </a:ext>
            </a:extLst>
          </p:cNvPr>
          <p:cNvPicPr>
            <a:picLocks noChangeAspect="1"/>
          </p:cNvPicPr>
          <p:nvPr/>
        </p:nvPicPr>
        <p:blipFill>
          <a:blip r:embed="rId2"/>
          <a:stretch>
            <a:fillRect/>
          </a:stretch>
        </p:blipFill>
        <p:spPr>
          <a:xfrm>
            <a:off x="442800" y="1561972"/>
            <a:ext cx="8163162" cy="4560887"/>
          </a:xfrm>
          <a:prstGeom prst="rect">
            <a:avLst/>
          </a:prstGeom>
        </p:spPr>
      </p:pic>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海外行動銀行行銷網站</a:t>
            </a:r>
            <a:r>
              <a:rPr lang="en-US" altLang="zh-TW" sz="3200" b="0" kern="0" dirty="0">
                <a:solidFill>
                  <a:prstClr val="black"/>
                </a:solidFill>
                <a:ea typeface="微軟正黑體" panose="020B0604030504040204" pitchFamily="34" charset="-120"/>
                <a:cs typeface="Arial" panose="020B0604020202020204" pitchFamily="34" charset="0"/>
              </a:rPr>
              <a:t>_</a:t>
            </a:r>
            <a:r>
              <a:rPr lang="zh-TW" altLang="en-US" sz="3200" b="0" kern="0" dirty="0">
                <a:solidFill>
                  <a:prstClr val="black"/>
                </a:solidFill>
                <a:ea typeface="微軟正黑體" panose="020B0604030504040204" pitchFamily="34" charset="-120"/>
                <a:cs typeface="Arial" panose="020B0604020202020204" pitchFamily="34" charset="0"/>
              </a:rPr>
              <a:t>亮點功能版位</a:t>
            </a:r>
            <a:endParaRPr lang="zh-TW" altLang="en-US" dirty="0"/>
          </a:p>
        </p:txBody>
      </p:sp>
      <p:sp>
        <p:nvSpPr>
          <p:cNvPr id="26" name="矩形 25">
            <a:extLst>
              <a:ext uri="{FF2B5EF4-FFF2-40B4-BE49-F238E27FC236}">
                <a16:creationId xmlns:a16="http://schemas.microsoft.com/office/drawing/2014/main" id="{AE05F3DE-6262-4456-16A8-D3AD7387EE57}"/>
              </a:ext>
            </a:extLst>
          </p:cNvPr>
          <p:cNvSpPr/>
          <p:nvPr/>
        </p:nvSpPr>
        <p:spPr bwMode="auto">
          <a:xfrm>
            <a:off x="9089523" y="1561972"/>
            <a:ext cx="2796249" cy="4156075"/>
          </a:xfrm>
          <a:prstGeom prst="rect">
            <a:avLst/>
          </a:prstGeom>
          <a:solidFill>
            <a:srgbClr val="FFFF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需求說明</a:t>
            </a:r>
            <a:endParaRPr lang="en-US" altLang="zh-TW" sz="1100" b="0" dirty="0">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TW"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TW" sz="1100" dirty="0">
                <a:latin typeface="微軟正黑體" panose="020B0604030504040204" pitchFamily="34" charset="-120"/>
                <a:ea typeface="微軟正黑體" panose="020B0604030504040204" pitchFamily="34" charset="-120"/>
              </a:rPr>
              <a:t>A</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b="0" dirty="0">
                <a:latin typeface="微軟正黑體" panose="020B0604030504040204" pitchFamily="34" charset="-120"/>
                <a:ea typeface="微軟正黑體" panose="020B0604030504040204" pitchFamily="34" charset="-120"/>
              </a:rPr>
              <a:t>海外行動銀行行銷網站，第二</a:t>
            </a:r>
            <a:r>
              <a:rPr lang="en-US" altLang="zh-TW" sz="1100" b="0" dirty="0">
                <a:latin typeface="微軟正黑體" panose="020B0604030504040204" pitchFamily="34" charset="-120"/>
                <a:ea typeface="微軟正黑體" panose="020B0604030504040204" pitchFamily="34" charset="-120"/>
              </a:rPr>
              <a:t>-</a:t>
            </a:r>
            <a:r>
              <a:rPr lang="zh-TW" altLang="en-US" sz="1100" b="0" dirty="0">
                <a:latin typeface="微軟正黑體" panose="020B0604030504040204" pitchFamily="34" charset="-120"/>
                <a:ea typeface="微軟正黑體" panose="020B0604030504040204" pitchFamily="34" charset="-120"/>
              </a:rPr>
              <a:t>四區塊為介紹該區</a:t>
            </a:r>
            <a:r>
              <a:rPr lang="zh-TW" altLang="en-US" sz="1100" dirty="0">
                <a:latin typeface="微軟正黑體" panose="020B0604030504040204" pitchFamily="34" charset="-120"/>
                <a:ea typeface="微軟正黑體" panose="020B0604030504040204" pitchFamily="34" charset="-120"/>
              </a:rPr>
              <a:t>亮點功能版位</a:t>
            </a:r>
            <a:endParaRPr lang="en-US" altLang="zh-TW" sz="1100" dirty="0">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一個區塊介紹一個功能，最多</a:t>
            </a:r>
            <a:r>
              <a:rPr lang="en-US" altLang="zh-TW" sz="1100" dirty="0">
                <a:latin typeface="微軟正黑體" panose="020B0604030504040204" pitchFamily="34" charset="-120"/>
                <a:ea typeface="微軟正黑體" panose="020B0604030504040204" pitchFamily="34" charset="-120"/>
              </a:rPr>
              <a:t>4</a:t>
            </a:r>
            <a:r>
              <a:rPr lang="zh-TW" altLang="en-US" sz="1100" dirty="0">
                <a:latin typeface="微軟正黑體" panose="020B0604030504040204" pitchFamily="34" charset="-120"/>
                <a:ea typeface="微軟正黑體" panose="020B0604030504040204" pitchFamily="34" charset="-120"/>
              </a:rPr>
              <a:t>個區塊</a:t>
            </a:r>
            <a:br>
              <a:rPr lang="en-US" altLang="zh-TW" sz="1100" dirty="0">
                <a:latin typeface="微軟正黑體" panose="020B0604030504040204" pitchFamily="34" charset="-120"/>
                <a:ea typeface="微軟正黑體" panose="020B0604030504040204" pitchFamily="34" charset="-120"/>
              </a:rPr>
            </a:br>
            <a:endParaRPr lang="en-US" altLang="zh-TW" sz="1100" b="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r>
              <a:rPr lang="en-US" altLang="zh-TW" sz="1100" dirty="0">
                <a:latin typeface="微軟正黑體" panose="020B0604030504040204" pitchFamily="34" charset="-120"/>
                <a:ea typeface="微軟正黑體" panose="020B0604030504040204" pitchFamily="34" charset="-120"/>
              </a:rPr>
              <a:t>B</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該功能的圖例、象徵圖片、</a:t>
            </a:r>
            <a:r>
              <a:rPr lang="en-US" altLang="zh-TW" sz="1100" dirty="0">
                <a:latin typeface="微軟正黑體" panose="020B0604030504040204" pitchFamily="34" charset="-120"/>
                <a:ea typeface="微軟正黑體" panose="020B0604030504040204" pitchFamily="34" charset="-120"/>
              </a:rPr>
              <a:t>icon</a:t>
            </a:r>
            <a:r>
              <a:rPr lang="zh-TW" altLang="en-US" sz="1100" dirty="0">
                <a:latin typeface="微軟正黑體" panose="020B0604030504040204" pitchFamily="34" charset="-120"/>
                <a:ea typeface="微軟正黑體" panose="020B0604030504040204" pitchFamily="34" charset="-120"/>
              </a:rPr>
              <a:t>等</a:t>
            </a:r>
            <a:endParaRPr lang="en-US" altLang="zh-TW" sz="11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endParaRPr lang="en-US" altLang="zh-TW" sz="11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r>
              <a:rPr lang="en-US" altLang="zh-TW" sz="1100" dirty="0">
                <a:latin typeface="微軟正黑體" panose="020B0604030504040204" pitchFamily="34" charset="-120"/>
                <a:ea typeface="微軟正黑體" panose="020B0604030504040204" pitchFamily="34" charset="-120"/>
              </a:rPr>
              <a:t>C</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功能名稱，中文上限</a:t>
            </a:r>
            <a:r>
              <a:rPr lang="en-US" altLang="zh-TW" sz="1100" dirty="0">
                <a:latin typeface="微軟正黑體" panose="020B0604030504040204" pitchFamily="34" charset="-120"/>
                <a:ea typeface="微軟正黑體" panose="020B0604030504040204" pitchFamily="34" charset="-120"/>
              </a:rPr>
              <a:t>21</a:t>
            </a:r>
            <a:r>
              <a:rPr lang="zh-TW" altLang="en-US" sz="1100" dirty="0">
                <a:latin typeface="微軟正黑體" panose="020B0604030504040204" pitchFamily="34" charset="-120"/>
                <a:ea typeface="微軟正黑體" panose="020B0604030504040204" pitchFamily="34" charset="-120"/>
              </a:rPr>
              <a:t>字</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含數字、空格與標點符號</a:t>
            </a:r>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，英、越文</a:t>
            </a:r>
            <a:r>
              <a:rPr lang="en-US" altLang="zh-TW" sz="1100" dirty="0">
                <a:latin typeface="微軟正黑體" panose="020B0604030504040204" pitchFamily="34" charset="-120"/>
                <a:ea typeface="微軟正黑體" panose="020B0604030504040204" pitchFamily="34" charset="-120"/>
              </a:rPr>
              <a:t>36</a:t>
            </a:r>
            <a:r>
              <a:rPr lang="zh-TW" altLang="en-US" sz="1100" dirty="0">
                <a:latin typeface="微軟正黑體" panose="020B0604030504040204" pitchFamily="34" charset="-120"/>
                <a:ea typeface="微軟正黑體" panose="020B0604030504040204" pitchFamily="34" charset="-120"/>
              </a:rPr>
              <a:t>字</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含數字、空格與標點符號</a:t>
            </a:r>
            <a:r>
              <a:rPr lang="en-US" altLang="zh-TW" sz="1100" dirty="0">
                <a:latin typeface="微軟正黑體" panose="020B0604030504040204" pitchFamily="34" charset="-120"/>
                <a:ea typeface="微軟正黑體" panose="020B0604030504040204" pitchFamily="34" charset="-120"/>
              </a:rPr>
              <a:t>)</a:t>
            </a:r>
          </a:p>
          <a:p>
            <a:pPr marL="228600" marR="0" indent="-228600"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功能說明，中文上限</a:t>
            </a:r>
            <a:r>
              <a:rPr lang="en-US" altLang="zh-TW" sz="1100" dirty="0">
                <a:latin typeface="微軟正黑體" panose="020B0604030504040204" pitchFamily="34" charset="-120"/>
                <a:ea typeface="微軟正黑體" panose="020B0604030504040204" pitchFamily="34" charset="-120"/>
              </a:rPr>
              <a:t>108</a:t>
            </a:r>
            <a:r>
              <a:rPr lang="zh-TW" altLang="en-US" sz="1100" dirty="0">
                <a:latin typeface="微軟正黑體" panose="020B0604030504040204" pitchFamily="34" charset="-120"/>
                <a:ea typeface="微軟正黑體" panose="020B0604030504040204" pitchFamily="34" charset="-120"/>
              </a:rPr>
              <a:t>字</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含數字、空格與標點符號</a:t>
            </a:r>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，英、越文</a:t>
            </a:r>
            <a:r>
              <a:rPr lang="en-US" altLang="zh-TW" sz="1100" dirty="0">
                <a:latin typeface="微軟正黑體" panose="020B0604030504040204" pitchFamily="34" charset="-120"/>
                <a:ea typeface="微軟正黑體" panose="020B0604030504040204" pitchFamily="34" charset="-120"/>
              </a:rPr>
              <a:t>160</a:t>
            </a:r>
            <a:r>
              <a:rPr lang="zh-TW" altLang="en-US" sz="1100" dirty="0">
                <a:latin typeface="微軟正黑體" panose="020B0604030504040204" pitchFamily="34" charset="-120"/>
                <a:ea typeface="微軟正黑體" panose="020B0604030504040204" pitchFamily="34" charset="-120"/>
              </a:rPr>
              <a:t>字</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含數字、空格與標點符號</a:t>
            </a:r>
            <a:r>
              <a:rPr lang="en-US" altLang="zh-TW" sz="1100" dirty="0">
                <a:latin typeface="微軟正黑體" panose="020B0604030504040204" pitchFamily="34" charset="-120"/>
                <a:ea typeface="微軟正黑體" panose="020B0604030504040204" pitchFamily="34" charset="-120"/>
              </a:rPr>
              <a:t>)</a:t>
            </a:r>
          </a:p>
          <a:p>
            <a:pPr marL="228600" marR="0" indent="-228600" defTabSz="914400" rtl="0" eaLnBrk="1" fontAlgn="base" latinLnBrk="0" hangingPunct="1">
              <a:lnSpc>
                <a:spcPct val="100000"/>
              </a:lnSpc>
              <a:spcBef>
                <a:spcPct val="0"/>
              </a:spcBef>
              <a:spcAft>
                <a:spcPct val="0"/>
              </a:spcAft>
              <a:buClrTx/>
              <a:buSzTx/>
              <a:buFont typeface="+mj-lt"/>
              <a:buAutoNum type="arabicPeriod"/>
              <a:tabLst/>
            </a:pPr>
            <a:endParaRPr lang="en-US" altLang="zh-TW" sz="11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0266F9E-EC57-70F5-AC75-A23654E829F0}"/>
              </a:ext>
            </a:extLst>
          </p:cNvPr>
          <p:cNvSpPr txBox="1"/>
          <p:nvPr/>
        </p:nvSpPr>
        <p:spPr>
          <a:xfrm>
            <a:off x="575511" y="1750531"/>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A</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C7560EB7-9DFC-EEE0-3294-5AD15DABBA35}"/>
              </a:ext>
            </a:extLst>
          </p:cNvPr>
          <p:cNvSpPr/>
          <p:nvPr/>
        </p:nvSpPr>
        <p:spPr>
          <a:xfrm>
            <a:off x="1704923" y="1684564"/>
            <a:ext cx="3229216" cy="2172212"/>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01B7CDE2-E6ED-BCC1-E8F4-9366557CF0B5}"/>
              </a:ext>
            </a:extLst>
          </p:cNvPr>
          <p:cNvSpPr/>
          <p:nvPr/>
        </p:nvSpPr>
        <p:spPr>
          <a:xfrm>
            <a:off x="442800" y="1561972"/>
            <a:ext cx="8163162" cy="4560887"/>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0E5AA86F-2D95-C753-EB30-7130031D430B}"/>
              </a:ext>
            </a:extLst>
          </p:cNvPr>
          <p:cNvSpPr txBox="1"/>
          <p:nvPr/>
        </p:nvSpPr>
        <p:spPr>
          <a:xfrm>
            <a:off x="1704923" y="1714913"/>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B</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462E879E-8F43-4217-4E4E-A68CC6718D7F}"/>
              </a:ext>
            </a:extLst>
          </p:cNvPr>
          <p:cNvSpPr txBox="1"/>
          <p:nvPr/>
        </p:nvSpPr>
        <p:spPr>
          <a:xfrm>
            <a:off x="1732622" y="3928383"/>
            <a:ext cx="359939"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C</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A83E076A-B4E1-3571-8AC5-1A012E7AEC7B}"/>
              </a:ext>
            </a:extLst>
          </p:cNvPr>
          <p:cNvSpPr/>
          <p:nvPr/>
        </p:nvSpPr>
        <p:spPr>
          <a:xfrm>
            <a:off x="1704923" y="3928383"/>
            <a:ext cx="3229216" cy="996702"/>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751839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2DF564FC-8641-3D7C-D171-76603919F928}"/>
              </a:ext>
            </a:extLst>
          </p:cNvPr>
          <p:cNvPicPr>
            <a:picLocks noChangeAspect="1"/>
          </p:cNvPicPr>
          <p:nvPr/>
        </p:nvPicPr>
        <p:blipFill rotWithShape="1">
          <a:blip r:embed="rId3"/>
          <a:srcRect l="8237" r="23183"/>
          <a:stretch/>
        </p:blipFill>
        <p:spPr>
          <a:xfrm>
            <a:off x="234226" y="2165307"/>
            <a:ext cx="8575477" cy="3433898"/>
          </a:xfrm>
          <a:prstGeom prst="rect">
            <a:avLst/>
          </a:prstGeom>
        </p:spPr>
      </p:pic>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海外行動銀行行銷網站</a:t>
            </a:r>
            <a:r>
              <a:rPr lang="en-US" altLang="zh-TW" sz="3200" b="0" kern="0" dirty="0">
                <a:solidFill>
                  <a:prstClr val="black"/>
                </a:solidFill>
                <a:ea typeface="微軟正黑體" panose="020B0604030504040204" pitchFamily="34" charset="-120"/>
                <a:cs typeface="Arial" panose="020B0604020202020204" pitchFamily="34" charset="0"/>
              </a:rPr>
              <a:t>_</a:t>
            </a:r>
            <a:r>
              <a:rPr lang="en-US" altLang="zh-TW" sz="3200" dirty="0">
                <a:solidFill>
                  <a:prstClr val="black"/>
                </a:solidFill>
                <a:cs typeface="Arial" panose="020B0604020202020204" pitchFamily="34" charset="0"/>
              </a:rPr>
              <a:t>footer</a:t>
            </a:r>
            <a:endParaRPr lang="zh-TW" altLang="en-US" dirty="0"/>
          </a:p>
        </p:txBody>
      </p:sp>
      <p:sp>
        <p:nvSpPr>
          <p:cNvPr id="26" name="矩形 25">
            <a:extLst>
              <a:ext uri="{FF2B5EF4-FFF2-40B4-BE49-F238E27FC236}">
                <a16:creationId xmlns:a16="http://schemas.microsoft.com/office/drawing/2014/main" id="{AE05F3DE-6262-4456-16A8-D3AD7387EE57}"/>
              </a:ext>
            </a:extLst>
          </p:cNvPr>
          <p:cNvSpPr/>
          <p:nvPr/>
        </p:nvSpPr>
        <p:spPr bwMode="auto">
          <a:xfrm>
            <a:off x="9089523" y="1561972"/>
            <a:ext cx="2796249" cy="4156075"/>
          </a:xfrm>
          <a:prstGeom prst="rect">
            <a:avLst/>
          </a:prstGeom>
          <a:solidFill>
            <a:srgbClr val="FFFF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需求說明</a:t>
            </a:r>
            <a:endParaRPr kumimoji="0" lang="en-US" altLang="zh-TW"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endParaRPr lang="en-US" altLang="zh-TW" sz="1100" dirty="0">
              <a:latin typeface="微軟正黑體" panose="020B0604030504040204" pitchFamily="34" charset="-120"/>
              <a:ea typeface="微軟正黑體" panose="020B0604030504040204" pitchFamily="34" charset="-120"/>
            </a:endParaRPr>
          </a:p>
          <a:p>
            <a:pPr fontAlgn="base">
              <a:spcBef>
                <a:spcPct val="0"/>
              </a:spcBef>
              <a:spcAft>
                <a:spcPct val="0"/>
              </a:spcAft>
            </a:pPr>
            <a:r>
              <a:rPr lang="zh-TW" altLang="en-US" sz="1100" b="0" dirty="0">
                <a:latin typeface="微軟正黑體" panose="020B0604030504040204" pitchFamily="34" charset="-120"/>
                <a:ea typeface="微軟正黑體" panose="020B0604030504040204" pitchFamily="34" charset="-120"/>
              </a:rPr>
              <a:t>海外行動銀行行銷網站，</a:t>
            </a:r>
            <a:r>
              <a:rPr lang="zh-TW" altLang="en-US" sz="1100" dirty="0">
                <a:latin typeface="微軟正黑體" panose="020B0604030504040204" pitchFamily="34" charset="-120"/>
                <a:ea typeface="微軟正黑體" panose="020B0604030504040204" pitchFamily="34" charset="-120"/>
              </a:rPr>
              <a:t>最後一個</a:t>
            </a:r>
            <a:r>
              <a:rPr lang="zh-TW" altLang="en-US" sz="1100" b="0" dirty="0">
                <a:latin typeface="微軟正黑體" panose="020B0604030504040204" pitchFamily="34" charset="-120"/>
                <a:ea typeface="微軟正黑體" panose="020B0604030504040204" pitchFamily="34" charset="-120"/>
              </a:rPr>
              <a:t>區塊為</a:t>
            </a:r>
            <a:r>
              <a:rPr lang="en-US" altLang="zh-TW" sz="1100" b="0" dirty="0">
                <a:latin typeface="微軟正黑體" panose="020B0604030504040204" pitchFamily="34" charset="-120"/>
                <a:ea typeface="微軟正黑體" panose="020B0604030504040204" pitchFamily="34" charset="-120"/>
              </a:rPr>
              <a:t>footer</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TW"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TW" sz="1100" dirty="0">
                <a:latin typeface="微軟正黑體" panose="020B0604030504040204" pitchFamily="34" charset="-120"/>
                <a:ea typeface="微軟正黑體" panose="020B0604030504040204" pitchFamily="34" charset="-120"/>
              </a:rPr>
              <a:t>A</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左側區塊為</a:t>
            </a:r>
            <a:r>
              <a:rPr lang="en-US" altLang="zh-TW" sz="1100" dirty="0" err="1">
                <a:latin typeface="微軟正黑體" panose="020B0604030504040204" pitchFamily="34" charset="-120"/>
                <a:ea typeface="微軟正黑體" panose="020B0604030504040204" pitchFamily="34" charset="-120"/>
              </a:rPr>
              <a:t>easyAPP</a:t>
            </a:r>
            <a:r>
              <a:rPr lang="zh-TW" altLang="en-US" sz="1100" dirty="0">
                <a:latin typeface="微軟正黑體" panose="020B0604030504040204" pitchFamily="34" charset="-120"/>
                <a:ea typeface="微軟正黑體" panose="020B0604030504040204" pitchFamily="34" charset="-120"/>
              </a:rPr>
              <a:t>下載畫面</a:t>
            </a:r>
            <a:endParaRPr lang="en-US" altLang="zh-TW" sz="1100" dirty="0">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掃描</a:t>
            </a:r>
            <a:r>
              <a:rPr lang="en-US" altLang="zh-TW" sz="1100" dirty="0">
                <a:latin typeface="微軟正黑體" panose="020B0604030504040204" pitchFamily="34" charset="-120"/>
                <a:ea typeface="微軟正黑體" panose="020B0604030504040204" pitchFamily="34" charset="-120"/>
              </a:rPr>
              <a:t>QR</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Code</a:t>
            </a:r>
            <a:r>
              <a:rPr lang="zh-TW" altLang="en-US" sz="1100" dirty="0">
                <a:latin typeface="微軟正黑體" panose="020B0604030504040204" pitchFamily="34" charset="-120"/>
                <a:ea typeface="微軟正黑體" panose="020B0604030504040204" pitchFamily="34" charset="-120"/>
              </a:rPr>
              <a:t>，</a:t>
            </a:r>
            <a:r>
              <a:rPr lang="en-US" altLang="zh-TW" sz="1100" dirty="0" err="1">
                <a:latin typeface="微軟正黑體" panose="020B0604030504040204" pitchFamily="34" charset="-120"/>
                <a:ea typeface="微軟正黑體" panose="020B0604030504040204" pitchFamily="34" charset="-120"/>
              </a:rPr>
              <a:t>ios</a:t>
            </a:r>
            <a:r>
              <a:rPr lang="zh-TW" altLang="en-US" sz="1100" dirty="0">
                <a:latin typeface="微軟正黑體" panose="020B0604030504040204" pitchFamily="34" charset="-120"/>
                <a:ea typeface="微軟正黑體" panose="020B0604030504040204" pitchFamily="34" charset="-120"/>
              </a:rPr>
              <a:t>裝置掃描帶至</a:t>
            </a:r>
            <a:r>
              <a:rPr lang="en-US" altLang="zh-TW" sz="1100" dirty="0">
                <a:latin typeface="微軟正黑體" panose="020B0604030504040204" pitchFamily="34" charset="-120"/>
                <a:ea typeface="微軟正黑體" panose="020B0604030504040204" pitchFamily="34" charset="-120"/>
              </a:rPr>
              <a:t>app</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store </a:t>
            </a:r>
            <a:r>
              <a:rPr lang="zh-TW" altLang="en-US" sz="1100" dirty="0">
                <a:latin typeface="微軟正黑體" panose="020B0604030504040204" pitchFamily="34" charset="-120"/>
                <a:ea typeface="微軟正黑體" panose="020B0604030504040204" pitchFamily="34" charset="-120"/>
              </a:rPr>
              <a:t>的</a:t>
            </a:r>
            <a:r>
              <a:rPr lang="en-US" altLang="zh-TW" sz="1100" dirty="0" err="1">
                <a:latin typeface="微軟正黑體" panose="020B0604030504040204" pitchFamily="34" charset="-120"/>
                <a:ea typeface="微軟正黑體" panose="020B0604030504040204" pitchFamily="34" charset="-120"/>
              </a:rPr>
              <a:t>easyAPP</a:t>
            </a:r>
            <a:r>
              <a:rPr lang="zh-TW" altLang="en-US" sz="1100" dirty="0">
                <a:latin typeface="微軟正黑體" panose="020B0604030504040204" pitchFamily="34" charset="-120"/>
                <a:ea typeface="微軟正黑體" panose="020B0604030504040204" pitchFamily="34" charset="-120"/>
              </a:rPr>
              <a:t>下載頁面；</a:t>
            </a:r>
            <a:r>
              <a:rPr lang="en-US" altLang="zh-TW" sz="1100" dirty="0">
                <a:latin typeface="微軟正黑體" panose="020B0604030504040204" pitchFamily="34" charset="-120"/>
                <a:ea typeface="微軟正黑體" panose="020B0604030504040204" pitchFamily="34" charset="-120"/>
              </a:rPr>
              <a:t>android</a:t>
            </a:r>
            <a:r>
              <a:rPr lang="zh-TW" altLang="en-US" sz="1100" dirty="0">
                <a:latin typeface="微軟正黑體" panose="020B0604030504040204" pitchFamily="34" charset="-120"/>
                <a:ea typeface="微軟正黑體" panose="020B0604030504040204" pitchFamily="34" charset="-120"/>
              </a:rPr>
              <a:t>裝置掃描帶至</a:t>
            </a:r>
            <a:r>
              <a:rPr lang="en-US" altLang="zh-TW" sz="1100" dirty="0">
                <a:latin typeface="微軟正黑體" panose="020B0604030504040204" pitchFamily="34" charset="-120"/>
                <a:ea typeface="微軟正黑體" panose="020B0604030504040204" pitchFamily="34" charset="-120"/>
              </a:rPr>
              <a:t>google play</a:t>
            </a:r>
            <a:r>
              <a:rPr lang="zh-TW" altLang="en-US" sz="1100" dirty="0">
                <a:latin typeface="微軟正黑體" panose="020B0604030504040204" pitchFamily="34" charset="-120"/>
                <a:ea typeface="微軟正黑體" panose="020B0604030504040204" pitchFamily="34" charset="-120"/>
              </a:rPr>
              <a:t>的</a:t>
            </a:r>
            <a:r>
              <a:rPr lang="en-US" altLang="zh-TW" sz="1100" dirty="0" err="1">
                <a:latin typeface="微軟正黑體" panose="020B0604030504040204" pitchFamily="34" charset="-120"/>
                <a:ea typeface="微軟正黑體" panose="020B0604030504040204" pitchFamily="34" charset="-120"/>
              </a:rPr>
              <a:t>easyAPP</a:t>
            </a:r>
            <a:r>
              <a:rPr lang="zh-TW" altLang="en-US" sz="1100" dirty="0">
                <a:latin typeface="微軟正黑體" panose="020B0604030504040204" pitchFamily="34" charset="-120"/>
                <a:ea typeface="微軟正黑體" panose="020B0604030504040204" pitchFamily="34" charset="-120"/>
              </a:rPr>
              <a:t>下載頁面</a:t>
            </a:r>
            <a:endParaRPr lang="en-US" altLang="zh-TW" sz="1100" dirty="0">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點</a:t>
            </a:r>
            <a:r>
              <a:rPr lang="en-US" altLang="zh-TW" sz="1100" dirty="0">
                <a:latin typeface="微軟正黑體" panose="020B0604030504040204" pitchFamily="34" charset="-120"/>
                <a:ea typeface="微軟正黑體" panose="020B0604030504040204" pitchFamily="34" charset="-120"/>
              </a:rPr>
              <a:t>app</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store</a:t>
            </a:r>
            <a:r>
              <a:rPr lang="zh-TW" altLang="en-US" sz="1100" dirty="0">
                <a:latin typeface="微軟正黑體" panose="020B0604030504040204" pitchFamily="34" charset="-120"/>
                <a:ea typeface="微軟正黑體" panose="020B0604030504040204" pitchFamily="34" charset="-120"/>
              </a:rPr>
              <a:t>連至</a:t>
            </a:r>
            <a:r>
              <a:rPr lang="en-US" altLang="zh-TW" sz="1100" dirty="0">
                <a:latin typeface="微軟正黑體" panose="020B0604030504040204" pitchFamily="34" charset="-120"/>
                <a:ea typeface="微軟正黑體" panose="020B0604030504040204" pitchFamily="34" charset="-120"/>
              </a:rPr>
              <a:t>app</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store </a:t>
            </a:r>
            <a:r>
              <a:rPr lang="zh-TW" altLang="en-US" sz="1100" dirty="0">
                <a:latin typeface="微軟正黑體" panose="020B0604030504040204" pitchFamily="34" charset="-120"/>
                <a:ea typeface="微軟正黑體" panose="020B0604030504040204" pitchFamily="34" charset="-120"/>
              </a:rPr>
              <a:t>的</a:t>
            </a:r>
            <a:r>
              <a:rPr lang="en-US" altLang="zh-TW" sz="1100" dirty="0" err="1">
                <a:latin typeface="微軟正黑體" panose="020B0604030504040204" pitchFamily="34" charset="-120"/>
                <a:ea typeface="微軟正黑體" panose="020B0604030504040204" pitchFamily="34" charset="-120"/>
              </a:rPr>
              <a:t>easyAPP</a:t>
            </a:r>
            <a:r>
              <a:rPr lang="zh-TW" altLang="en-US" sz="1100" dirty="0">
                <a:latin typeface="微軟正黑體" panose="020B0604030504040204" pitchFamily="34" charset="-120"/>
                <a:ea typeface="微軟正黑體" panose="020B0604030504040204" pitchFamily="34" charset="-120"/>
              </a:rPr>
              <a:t>下載頁面</a:t>
            </a:r>
            <a:endParaRPr lang="en-US" altLang="zh-TW" sz="1100" dirty="0">
              <a:latin typeface="微軟正黑體" panose="020B0604030504040204" pitchFamily="34" charset="-120"/>
              <a:ea typeface="微軟正黑體" panose="020B0604030504040204" pitchFamily="34" charset="-120"/>
            </a:endParaRPr>
          </a:p>
          <a:p>
            <a:pPr marL="228600" indent="-228600" fontAlgn="base">
              <a:spcBef>
                <a:spcPct val="0"/>
              </a:spcBef>
              <a:spcAft>
                <a:spcPct val="0"/>
              </a:spcAft>
              <a:buFont typeface="+mj-lt"/>
              <a:buAutoNum type="arabicPeriod"/>
            </a:pPr>
            <a:r>
              <a:rPr lang="zh-TW" altLang="en-US" sz="1100" dirty="0">
                <a:latin typeface="微軟正黑體" panose="020B0604030504040204" pitchFamily="34" charset="-120"/>
                <a:ea typeface="微軟正黑體" panose="020B0604030504040204" pitchFamily="34" charset="-120"/>
              </a:rPr>
              <a:t>點</a:t>
            </a:r>
            <a:r>
              <a:rPr lang="en-US" altLang="zh-TW" sz="1100" dirty="0">
                <a:latin typeface="微軟正黑體" panose="020B0604030504040204" pitchFamily="34" charset="-120"/>
                <a:ea typeface="微軟正黑體" panose="020B0604030504040204" pitchFamily="34" charset="-120"/>
              </a:rPr>
              <a:t>google play</a:t>
            </a:r>
            <a:r>
              <a:rPr lang="zh-TW" altLang="en-US" sz="1100" dirty="0">
                <a:latin typeface="微軟正黑體" panose="020B0604030504040204" pitchFamily="34" charset="-120"/>
                <a:ea typeface="微軟正黑體" panose="020B0604030504040204" pitchFamily="34" charset="-120"/>
              </a:rPr>
              <a:t>連至</a:t>
            </a:r>
            <a:r>
              <a:rPr lang="en-US" altLang="zh-TW" sz="1100" dirty="0">
                <a:latin typeface="微軟正黑體" panose="020B0604030504040204" pitchFamily="34" charset="-120"/>
                <a:ea typeface="微軟正黑體" panose="020B0604030504040204" pitchFamily="34" charset="-120"/>
              </a:rPr>
              <a:t>google play</a:t>
            </a:r>
            <a:r>
              <a:rPr lang="zh-TW" altLang="en-US" sz="1100" dirty="0">
                <a:latin typeface="微軟正黑體" panose="020B0604030504040204" pitchFamily="34" charset="-120"/>
                <a:ea typeface="微軟正黑體" panose="020B0604030504040204" pitchFamily="34" charset="-120"/>
              </a:rPr>
              <a:t>的</a:t>
            </a:r>
            <a:r>
              <a:rPr lang="en-US" altLang="zh-TW" sz="1100" dirty="0" err="1">
                <a:latin typeface="微軟正黑體" panose="020B0604030504040204" pitchFamily="34" charset="-120"/>
                <a:ea typeface="微軟正黑體" panose="020B0604030504040204" pitchFamily="34" charset="-120"/>
              </a:rPr>
              <a:t>easyAPP</a:t>
            </a:r>
            <a:r>
              <a:rPr lang="zh-TW" altLang="en-US" sz="1100" dirty="0">
                <a:latin typeface="微軟正黑體" panose="020B0604030504040204" pitchFamily="34" charset="-120"/>
                <a:ea typeface="微軟正黑體" panose="020B0604030504040204" pitchFamily="34" charset="-120"/>
              </a:rPr>
              <a:t>下載頁面</a:t>
            </a:r>
            <a:endParaRPr lang="en-US" altLang="zh-TW" sz="1100" dirty="0">
              <a:latin typeface="微軟正黑體" panose="020B0604030504040204" pitchFamily="34" charset="-120"/>
              <a:ea typeface="微軟正黑體" panose="020B0604030504040204" pitchFamily="34" charset="-120"/>
            </a:endParaRPr>
          </a:p>
          <a:p>
            <a:pPr marL="228600" indent="-228600" fontAlgn="base">
              <a:spcBef>
                <a:spcPct val="0"/>
              </a:spcBef>
              <a:spcAft>
                <a:spcPct val="0"/>
              </a:spcAft>
              <a:buFont typeface="+mj-lt"/>
              <a:buAutoNum type="arabicPeriod"/>
            </a:pPr>
            <a:r>
              <a:rPr lang="zh-TW" altLang="en-US" sz="1100" dirty="0">
                <a:latin typeface="微軟正黑體" panose="020B0604030504040204" pitchFamily="34" charset="-120"/>
                <a:ea typeface="微軟正黑體" panose="020B0604030504040204" pitchFamily="34" charset="-120"/>
              </a:rPr>
              <a:t>版本號請客戶至</a:t>
            </a:r>
            <a:r>
              <a:rPr lang="en-US" altLang="zh-TW" sz="1100" dirty="0">
                <a:latin typeface="微軟正黑體" panose="020B0604030504040204" pitchFamily="34" charset="-120"/>
                <a:ea typeface="微軟正黑體" panose="020B0604030504040204" pitchFamily="34" charset="-120"/>
                <a:hlinkClick r:id="rId4"/>
              </a:rPr>
              <a:t>MMAb2c</a:t>
            </a:r>
            <a:r>
              <a:rPr lang="zh-TW" altLang="en-US" sz="1100" dirty="0">
                <a:latin typeface="微軟正黑體" panose="020B0604030504040204" pitchFamily="34" charset="-120"/>
                <a:ea typeface="微軟正黑體" panose="020B0604030504040204" pitchFamily="34" charset="-120"/>
                <a:hlinkClick r:id="rId4"/>
              </a:rPr>
              <a:t>官網</a:t>
            </a:r>
            <a:r>
              <a:rPr lang="zh-TW" altLang="en-US" sz="1100" dirty="0">
                <a:latin typeface="微軟正黑體" panose="020B0604030504040204" pitchFamily="34" charset="-120"/>
                <a:ea typeface="微軟正黑體" panose="020B0604030504040204" pitchFamily="34" charset="-120"/>
              </a:rPr>
              <a:t>確認</a:t>
            </a:r>
            <a:endParaRPr lang="en-US" altLang="zh-TW" sz="1100" dirty="0">
              <a:latin typeface="微軟正黑體" panose="020B0604030504040204" pitchFamily="34" charset="-120"/>
              <a:ea typeface="微軟正黑體" panose="020B0604030504040204" pitchFamily="34" charset="-120"/>
            </a:endParaRPr>
          </a:p>
          <a:p>
            <a:pPr fontAlgn="base">
              <a:spcBef>
                <a:spcPct val="0"/>
              </a:spcBef>
              <a:spcAft>
                <a:spcPct val="0"/>
              </a:spcAft>
            </a:pPr>
            <a:endParaRPr lang="en-US" altLang="zh-TW" sz="11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endParaRPr lang="en-US" altLang="zh-TW" sz="11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r>
              <a:rPr lang="en-US" altLang="zh-TW" sz="1100" dirty="0">
                <a:latin typeface="微軟正黑體" panose="020B0604030504040204" pitchFamily="34" charset="-120"/>
                <a:ea typeface="微軟正黑體" panose="020B0604030504040204" pitchFamily="34" charset="-120"/>
              </a:rPr>
              <a:t>B</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右方區塊為得獎資訊</a:t>
            </a:r>
            <a:endParaRPr lang="en-US" altLang="zh-TW" sz="11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endParaRPr lang="en-US" altLang="zh-TW" sz="1100" dirty="0">
              <a:latin typeface="微軟正黑體" panose="020B0604030504040204" pitchFamily="34" charset="-120"/>
              <a:ea typeface="微軟正黑體" panose="020B0604030504040204" pitchFamily="34" charset="-120"/>
            </a:endParaRP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endParaRPr lang="en-US" altLang="zh-TW" sz="11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endParaRPr lang="en-US" altLang="zh-TW" sz="11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0266F9E-EC57-70F5-AC75-A23654E829F0}"/>
              </a:ext>
            </a:extLst>
          </p:cNvPr>
          <p:cNvSpPr txBox="1"/>
          <p:nvPr/>
        </p:nvSpPr>
        <p:spPr>
          <a:xfrm>
            <a:off x="1459269" y="3697590"/>
            <a:ext cx="387638" cy="369332"/>
          </a:xfrm>
          <a:prstGeom prst="rect">
            <a:avLst/>
          </a:prstGeom>
          <a:noFill/>
        </p:spPr>
        <p:txBody>
          <a:bodyPr wrap="square" rtlCol="0">
            <a:spAutoFit/>
          </a:bodyPr>
          <a:lstStyle/>
          <a:p>
            <a:r>
              <a:rPr lang="en-US" altLang="zh-TW" dirty="0">
                <a:solidFill>
                  <a:schemeClr val="bg1"/>
                </a:solidFill>
                <a:latin typeface="微軟正黑體" panose="020B0604030504040204" pitchFamily="34" charset="-120"/>
                <a:ea typeface="微軟正黑體" panose="020B0604030504040204" pitchFamily="34" charset="-120"/>
              </a:rPr>
              <a:t>A</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B9507375-7E65-50C6-2C50-A715FFA8C866}"/>
              </a:ext>
            </a:extLst>
          </p:cNvPr>
          <p:cNvSpPr txBox="1"/>
          <p:nvPr/>
        </p:nvSpPr>
        <p:spPr>
          <a:xfrm>
            <a:off x="6535962" y="3697590"/>
            <a:ext cx="387638" cy="369332"/>
          </a:xfrm>
          <a:prstGeom prst="rect">
            <a:avLst/>
          </a:prstGeom>
          <a:noFill/>
        </p:spPr>
        <p:txBody>
          <a:bodyPr wrap="square" rtlCol="0">
            <a:spAutoFit/>
          </a:bodyPr>
          <a:lstStyle/>
          <a:p>
            <a:r>
              <a:rPr lang="en-US" altLang="zh-TW" dirty="0">
                <a:solidFill>
                  <a:schemeClr val="bg1"/>
                </a:solidFill>
                <a:latin typeface="微軟正黑體" panose="020B0604030504040204" pitchFamily="34" charset="-120"/>
                <a:ea typeface="微軟正黑體" panose="020B0604030504040204" pitchFamily="34" charset="-120"/>
              </a:rPr>
              <a:t>B</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369BDDF0-DB51-B0FE-E7CF-0F8FC1CFC10E}"/>
              </a:ext>
            </a:extLst>
          </p:cNvPr>
          <p:cNvSpPr/>
          <p:nvPr/>
        </p:nvSpPr>
        <p:spPr>
          <a:xfrm>
            <a:off x="4792263" y="3640010"/>
            <a:ext cx="1657698" cy="1630080"/>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E1F2BE34-D3FD-5104-2D01-E3FD28676C2E}"/>
              </a:ext>
            </a:extLst>
          </p:cNvPr>
          <p:cNvSpPr/>
          <p:nvPr/>
        </p:nvSpPr>
        <p:spPr>
          <a:xfrm>
            <a:off x="1957971" y="3640009"/>
            <a:ext cx="2299397" cy="1512094"/>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751515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F1BF67-877E-1939-677C-8EF342ECBF06}"/>
              </a:ext>
            </a:extLst>
          </p:cNvPr>
          <p:cNvSpPr>
            <a:spLocks noGrp="1"/>
          </p:cNvSpPr>
          <p:nvPr>
            <p:ph type="title"/>
          </p:nvPr>
        </p:nvSpPr>
        <p:spPr/>
        <p:txBody>
          <a:bodyPr/>
          <a:lstStyle/>
          <a:p>
            <a:r>
              <a:rPr lang="zh-TW" altLang="en-US" b="0" dirty="0"/>
              <a:t>資安提醒</a:t>
            </a:r>
          </a:p>
        </p:txBody>
      </p:sp>
    </p:spTree>
    <p:extLst>
      <p:ext uri="{BB962C8B-B14F-4D97-AF65-F5344CB8AC3E}">
        <p14:creationId xmlns:p14="http://schemas.microsoft.com/office/powerpoint/2010/main" val="27613123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D1A9355-C55C-A65A-6E81-B831BC26E067}"/>
              </a:ext>
            </a:extLst>
          </p:cNvPr>
          <p:cNvPicPr>
            <a:picLocks noChangeAspect="1"/>
          </p:cNvPicPr>
          <p:nvPr/>
        </p:nvPicPr>
        <p:blipFill rotWithShape="1">
          <a:blip r:embed="rId3"/>
          <a:srcRect l="80585"/>
          <a:stretch/>
        </p:blipFill>
        <p:spPr>
          <a:xfrm>
            <a:off x="0" y="1561972"/>
            <a:ext cx="8927309" cy="4267080"/>
          </a:xfrm>
          <a:prstGeom prst="rect">
            <a:avLst/>
          </a:prstGeom>
        </p:spPr>
      </p:pic>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海外行動銀行行銷網站</a:t>
            </a:r>
            <a:r>
              <a:rPr lang="en-US" altLang="zh-TW" sz="3200" b="0" kern="0" dirty="0">
                <a:solidFill>
                  <a:prstClr val="black"/>
                </a:solidFill>
                <a:ea typeface="微軟正黑體" panose="020B0604030504040204" pitchFamily="34" charset="-120"/>
                <a:cs typeface="Arial" panose="020B0604020202020204" pitchFamily="34" charset="0"/>
              </a:rPr>
              <a:t>_</a:t>
            </a:r>
            <a:r>
              <a:rPr lang="zh-TW" altLang="en-US" sz="3200" dirty="0">
                <a:solidFill>
                  <a:prstClr val="black"/>
                </a:solidFill>
                <a:cs typeface="Arial" panose="020B0604020202020204" pitchFamily="34" charset="0"/>
              </a:rPr>
              <a:t>資安提醒</a:t>
            </a:r>
            <a:endParaRPr lang="zh-TW" altLang="en-US" dirty="0"/>
          </a:p>
        </p:txBody>
      </p:sp>
      <p:sp>
        <p:nvSpPr>
          <p:cNvPr id="26" name="矩形 25">
            <a:extLst>
              <a:ext uri="{FF2B5EF4-FFF2-40B4-BE49-F238E27FC236}">
                <a16:creationId xmlns:a16="http://schemas.microsoft.com/office/drawing/2014/main" id="{AE05F3DE-6262-4456-16A8-D3AD7387EE57}"/>
              </a:ext>
            </a:extLst>
          </p:cNvPr>
          <p:cNvSpPr/>
          <p:nvPr/>
        </p:nvSpPr>
        <p:spPr bwMode="auto">
          <a:xfrm>
            <a:off x="9089523" y="1561972"/>
            <a:ext cx="2796249" cy="4156075"/>
          </a:xfrm>
          <a:prstGeom prst="rect">
            <a:avLst/>
          </a:prstGeom>
          <a:solidFill>
            <a:srgbClr val="FFFF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需求說明</a:t>
            </a:r>
            <a:endParaRPr kumimoji="0" lang="en-US" altLang="zh-TW"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TW" sz="1100" b="0"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TW" sz="1100" dirty="0">
                <a:latin typeface="微軟正黑體" panose="020B0604030504040204" pitchFamily="34" charset="-120"/>
                <a:ea typeface="微軟正黑體" panose="020B0604030504040204" pitchFamily="34" charset="-120"/>
              </a:rPr>
              <a:t>A</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點擊資安提醒，跳出資安提醒文字</a:t>
            </a:r>
            <a:br>
              <a:rPr lang="en-US" altLang="zh-TW" sz="1100" dirty="0">
                <a:latin typeface="微軟正黑體" panose="020B0604030504040204" pitchFamily="34" charset="-120"/>
                <a:ea typeface="微軟正黑體" panose="020B0604030504040204" pitchFamily="34" charset="-120"/>
              </a:rPr>
            </a:br>
            <a:endParaRPr lang="en-US" altLang="zh-TW" sz="11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r>
              <a:rPr lang="en-US" altLang="zh-TW" sz="1100" dirty="0">
                <a:latin typeface="微軟正黑體" panose="020B0604030504040204" pitchFamily="34" charset="-120"/>
                <a:ea typeface="微軟正黑體" panose="020B0604030504040204" pitchFamily="34" charset="-120"/>
              </a:rPr>
              <a:t>B</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pPr>
            <a:r>
              <a:rPr lang="zh-TW" altLang="en-US" sz="1100" dirty="0">
                <a:latin typeface="微軟正黑體" panose="020B0604030504040204" pitchFamily="34" charset="-120"/>
                <a:ea typeface="微軟正黑體" panose="020B0604030504040204" pitchFamily="34" charset="-120"/>
              </a:rPr>
              <a:t>資安提醒文字依網站設定之語系呈現，支援四個語系，繁中、簡中、英文及越文</a:t>
            </a:r>
            <a:endParaRPr lang="en-US" altLang="zh-TW" sz="1100" dirty="0">
              <a:latin typeface="微軟正黑體" panose="020B0604030504040204" pitchFamily="34" charset="-120"/>
              <a:ea typeface="微軟正黑體" panose="020B0604030504040204" pitchFamily="34" charset="-120"/>
            </a:endParaRPr>
          </a:p>
          <a:p>
            <a:pPr marR="0" algn="l" defTabSz="914400" rtl="0" eaLnBrk="1" fontAlgn="base" latinLnBrk="0" hangingPunct="1">
              <a:lnSpc>
                <a:spcPct val="100000"/>
              </a:lnSpc>
              <a:spcBef>
                <a:spcPct val="0"/>
              </a:spcBef>
              <a:spcAft>
                <a:spcPct val="0"/>
              </a:spcAft>
              <a:buClrTx/>
              <a:buSzTx/>
              <a:tabLst/>
            </a:pPr>
            <a:endParaRPr lang="en-US" altLang="zh-TW" sz="11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0266F9E-EC57-70F5-AC75-A23654E829F0}"/>
              </a:ext>
            </a:extLst>
          </p:cNvPr>
          <p:cNvSpPr txBox="1"/>
          <p:nvPr/>
        </p:nvSpPr>
        <p:spPr>
          <a:xfrm>
            <a:off x="4942957" y="1192640"/>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A</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id="{3E3383DD-452D-ECBA-51F0-515FFC196112}"/>
              </a:ext>
            </a:extLst>
          </p:cNvPr>
          <p:cNvSpPr/>
          <p:nvPr/>
        </p:nvSpPr>
        <p:spPr>
          <a:xfrm>
            <a:off x="3132491" y="2021959"/>
            <a:ext cx="2843449" cy="2686228"/>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7" name="矩形 6">
            <a:extLst>
              <a:ext uri="{FF2B5EF4-FFF2-40B4-BE49-F238E27FC236}">
                <a16:creationId xmlns:a16="http://schemas.microsoft.com/office/drawing/2014/main" id="{7CC81FEC-E980-5C2D-5C04-79AA27289F98}"/>
              </a:ext>
            </a:extLst>
          </p:cNvPr>
          <p:cNvSpPr/>
          <p:nvPr/>
        </p:nvSpPr>
        <p:spPr>
          <a:xfrm flipV="1">
            <a:off x="4881282" y="1561972"/>
            <a:ext cx="510989" cy="320616"/>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FF0000"/>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2D91D95D-2C50-DE37-76A0-E4D8E06FD5CD}"/>
              </a:ext>
            </a:extLst>
          </p:cNvPr>
          <p:cNvSpPr txBox="1"/>
          <p:nvPr/>
        </p:nvSpPr>
        <p:spPr>
          <a:xfrm>
            <a:off x="2663746" y="2900249"/>
            <a:ext cx="387638" cy="369332"/>
          </a:xfrm>
          <a:prstGeom prst="rect">
            <a:avLst/>
          </a:prstGeom>
          <a:noFill/>
        </p:spPr>
        <p:txBody>
          <a:bodyPr wrap="square" rtlCol="0">
            <a:spAutoFit/>
          </a:bodyPr>
          <a:lstStyle/>
          <a:p>
            <a:r>
              <a:rPr lang="en-US" altLang="zh-TW" dirty="0">
                <a:solidFill>
                  <a:srgbClr val="FF0000"/>
                </a:solidFill>
                <a:latin typeface="微軟正黑體" panose="020B0604030504040204" pitchFamily="34" charset="-120"/>
                <a:ea typeface="微軟正黑體" panose="020B0604030504040204" pitchFamily="34" charset="-120"/>
              </a:rPr>
              <a:t>B</a:t>
            </a:r>
            <a:endParaRPr lang="zh-TW" altLang="en-US"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966996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3346" y="1791316"/>
            <a:ext cx="9405308" cy="1675784"/>
          </a:xfrm>
        </p:spPr>
        <p:txBody>
          <a:bodyPr/>
          <a:lstStyle/>
          <a:p>
            <a:pPr>
              <a:lnSpc>
                <a:spcPct val="150000"/>
              </a:lnSpc>
              <a:defRPr/>
            </a:pPr>
            <a:r>
              <a:rPr lang="zh-TW" altLang="en-US" sz="3600" dirty="0"/>
              <a:t>附件</a:t>
            </a:r>
            <a:endParaRPr lang="zh-TW" altLang="en-US" sz="3265"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1865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E11CBDBD-CF1C-4524-83E4-6AFD51D43A8A}"/>
              </a:ext>
            </a:extLst>
          </p:cNvPr>
          <p:cNvSpPr txBox="1"/>
          <p:nvPr/>
        </p:nvSpPr>
        <p:spPr>
          <a:xfrm>
            <a:off x="365979" y="936379"/>
            <a:ext cx="11342527" cy="6637586"/>
          </a:xfrm>
          <a:prstGeom prst="rect">
            <a:avLst/>
          </a:prstGeom>
          <a:noFill/>
        </p:spPr>
        <p:txBody>
          <a:bodyPr wrap="square" rtlCol="0">
            <a:spAutoFit/>
          </a:bodyPr>
          <a:lstStyle/>
          <a:p>
            <a:pPr marL="291551" indent="-291551">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專案名稱：</a:t>
            </a:r>
            <a:r>
              <a:rPr lang="en-US" altLang="zh-TW" sz="2000" dirty="0">
                <a:latin typeface="Arial" panose="020B0604020202020204" pitchFamily="34" charset="0"/>
                <a:cs typeface="Arial" panose="020B0604020202020204" pitchFamily="34" charset="0"/>
              </a:rPr>
              <a:t> </a:t>
            </a:r>
            <a:r>
              <a:rPr lang="en-US" altLang="zh-TW" sz="2000" dirty="0">
                <a:latin typeface="微軟正黑體" panose="020B0604030504040204" pitchFamily="34" charset="-120"/>
                <a:ea typeface="微軟正黑體" panose="020B0604030504040204" pitchFamily="34" charset="-120"/>
                <a:cs typeface="Arial" panose="020B0604020202020204" pitchFamily="34" charset="0"/>
              </a:rPr>
              <a:t>MMAb2c</a:t>
            </a:r>
            <a:r>
              <a:rPr lang="zh-TW" altLang="en-US" sz="2000" dirty="0">
                <a:latin typeface="Arial" panose="020B0604020202020204" pitchFamily="34" charset="0"/>
                <a:cs typeface="Arial" panose="020B0604020202020204" pitchFamily="34" charset="0"/>
              </a:rPr>
              <a:t>、</a:t>
            </a:r>
            <a:r>
              <a:rPr lang="en-US" altLang="zh-TW" sz="2000" dirty="0">
                <a:solidFill>
                  <a:schemeClr val="dk1"/>
                </a:solidFill>
                <a:latin typeface="微軟正黑體" panose="020B0604030504040204" pitchFamily="34" charset="-120"/>
                <a:ea typeface="微軟正黑體" panose="020B0604030504040204" pitchFamily="34" charset="-120"/>
              </a:rPr>
              <a:t>easy APP</a:t>
            </a:r>
            <a:r>
              <a:rPr lang="zh-TW" altLang="en-US" sz="2000" dirty="0">
                <a:solidFill>
                  <a:schemeClr val="dk1"/>
                </a:solidFill>
                <a:latin typeface="微軟正黑體" panose="020B0604030504040204" pitchFamily="34" charset="-120"/>
                <a:ea typeface="微軟正黑體" panose="020B0604030504040204" pitchFamily="34" charset="-120"/>
              </a:rPr>
              <a:t>網站優化</a:t>
            </a:r>
            <a:endParaRPr lang="en-US" altLang="zh-CN" sz="2000" dirty="0">
              <a:solidFill>
                <a:schemeClr val="dk1"/>
              </a:solidFill>
              <a:latin typeface="微軟正黑體" panose="020B0604030504040204" pitchFamily="34" charset="-120"/>
              <a:ea typeface="微軟正黑體" panose="020B0604030504040204" pitchFamily="34" charset="-120"/>
            </a:endParaRPr>
          </a:p>
          <a:p>
            <a:pPr marL="291551" indent="-291551">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需求單位：香港分行、越南胡志明市分行</a:t>
            </a:r>
            <a:endParaRPr lang="en-US" altLang="zh-TW" sz="2000" dirty="0">
              <a:latin typeface="微軟正黑體" panose="020B0604030504040204" pitchFamily="34" charset="-120"/>
              <a:ea typeface="微軟正黑體" panose="020B0604030504040204" pitchFamily="34" charset="-120"/>
            </a:endParaRPr>
          </a:p>
          <a:p>
            <a:pPr marL="291551" indent="-291551">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目標上線時間：預計</a:t>
            </a:r>
            <a:r>
              <a:rPr lang="en-US" altLang="zh-TW" sz="2000" dirty="0">
                <a:latin typeface="微軟正黑體" panose="020B0604030504040204" pitchFamily="34" charset="-120"/>
                <a:ea typeface="微軟正黑體" panose="020B0604030504040204" pitchFamily="34" charset="-120"/>
              </a:rPr>
              <a:t>2024/Q2</a:t>
            </a:r>
            <a:r>
              <a:rPr lang="zh-TW" altLang="en-US" sz="2000" dirty="0">
                <a:latin typeface="微軟正黑體" panose="020B0604030504040204" pitchFamily="34" charset="-120"/>
                <a:ea typeface="微軟正黑體" panose="020B0604030504040204" pitchFamily="34" charset="-120"/>
              </a:rPr>
              <a:t>上線</a:t>
            </a:r>
            <a:endParaRPr lang="en-US" altLang="zh-TW" sz="2000" dirty="0">
              <a:latin typeface="微軟正黑體" panose="020B0604030504040204" pitchFamily="34" charset="-120"/>
              <a:ea typeface="微軟正黑體" panose="020B0604030504040204" pitchFamily="34" charset="-120"/>
            </a:endParaRPr>
          </a:p>
          <a:p>
            <a:pPr marL="291551" indent="-291551">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適用對象：香港、越南區會員</a:t>
            </a:r>
            <a:endParaRPr lang="en-US" altLang="zh-TW" sz="2000" dirty="0">
              <a:latin typeface="微軟正黑體" panose="020B0604030504040204" pitchFamily="34" charset="-120"/>
              <a:ea typeface="微軟正黑體" panose="020B0604030504040204" pitchFamily="34" charset="-120"/>
            </a:endParaRPr>
          </a:p>
          <a:p>
            <a:pPr marL="291551" indent="-291551">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專案描述：優化</a:t>
            </a:r>
            <a:r>
              <a:rPr lang="en-US" altLang="zh-TW" sz="2000" dirty="0">
                <a:latin typeface="微軟正黑體" panose="020B0604030504040204" pitchFamily="34" charset="-120"/>
                <a:ea typeface="微軟正黑體" panose="020B0604030504040204" pitchFamily="34" charset="-120"/>
                <a:cs typeface="Arial" panose="020B0604020202020204" pitchFamily="34" charset="0"/>
              </a:rPr>
              <a:t>MMAb2c</a:t>
            </a:r>
            <a:r>
              <a:rPr lang="zh-TW" altLang="en-US" sz="2000" dirty="0">
                <a:latin typeface="Arial" panose="020B0604020202020204" pitchFamily="34" charset="0"/>
                <a:cs typeface="Arial" panose="020B0604020202020204" pitchFamily="34" charset="0"/>
              </a:rPr>
              <a:t>、 </a:t>
            </a:r>
            <a:r>
              <a:rPr lang="en-US" altLang="zh-TW" sz="2000" dirty="0">
                <a:latin typeface="微軟正黑體" panose="020B0604030504040204" pitchFamily="34" charset="-120"/>
                <a:ea typeface="微軟正黑體" panose="020B0604030504040204" pitchFamily="34" charset="-120"/>
              </a:rPr>
              <a:t>easy</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APP</a:t>
            </a:r>
            <a:r>
              <a:rPr lang="zh-TW" altLang="en-US" sz="2000" dirty="0">
                <a:latin typeface="微軟正黑體" panose="020B0604030504040204" pitchFamily="34" charset="-120"/>
                <a:ea typeface="微軟正黑體" panose="020B0604030504040204" pitchFamily="34" charset="-120"/>
              </a:rPr>
              <a:t>網站，以利推廣</a:t>
            </a:r>
            <a:r>
              <a:rPr lang="en-US" altLang="zh-TW" sz="2000" dirty="0">
                <a:latin typeface="微軟正黑體" panose="020B0604030504040204" pitchFamily="34" charset="-120"/>
                <a:ea typeface="微軟正黑體" panose="020B0604030504040204" pitchFamily="34" charset="-120"/>
              </a:rPr>
              <a:t>MMAb2c</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easy APP</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marL="291551" indent="-291551">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預期效益：將</a:t>
            </a:r>
            <a:r>
              <a:rPr lang="en-US" altLang="zh-TW" sz="2000" dirty="0">
                <a:latin typeface="微軟正黑體" panose="020B0604030504040204" pitchFamily="34" charset="-120"/>
                <a:ea typeface="微軟正黑體" panose="020B0604030504040204" pitchFamily="34" charset="-120"/>
                <a:cs typeface="Arial" panose="020B0604020202020204" pitchFamily="34" charset="0"/>
              </a:rPr>
              <a:t>MMAb2c</a:t>
            </a:r>
            <a:r>
              <a:rPr lang="zh-TW" altLang="en-US" sz="2000" dirty="0">
                <a:latin typeface="Arial" panose="020B0604020202020204" pitchFamily="34" charset="0"/>
                <a:cs typeface="Arial" panose="020B0604020202020204" pitchFamily="34" charset="0"/>
              </a:rPr>
              <a:t>、 </a:t>
            </a:r>
            <a:r>
              <a:rPr lang="en-US" altLang="zh-TW" sz="2000" dirty="0">
                <a:latin typeface="微軟正黑體" panose="020B0604030504040204" pitchFamily="34" charset="-120"/>
                <a:ea typeface="微軟正黑體" panose="020B0604030504040204" pitchFamily="34" charset="-120"/>
              </a:rPr>
              <a:t>easy</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APP </a:t>
            </a:r>
            <a:r>
              <a:rPr lang="zh-TW" altLang="en-US" sz="2000" dirty="0">
                <a:latin typeface="微軟正黑體" panose="020B0604030504040204" pitchFamily="34" charset="-120"/>
                <a:ea typeface="微軟正黑體" panose="020B0604030504040204" pitchFamily="34" charset="-120"/>
              </a:rPr>
              <a:t>推廣至大眾面前，增加會員數。</a:t>
            </a:r>
            <a:endParaRPr lang="en-US" altLang="zh-TW" sz="2000" dirty="0">
              <a:latin typeface="微軟正黑體" panose="020B0604030504040204" pitchFamily="34" charset="-120"/>
              <a:ea typeface="微軟正黑體" panose="020B0604030504040204" pitchFamily="34" charset="-120"/>
            </a:endParaRPr>
          </a:p>
          <a:p>
            <a:pPr marL="291551" indent="-291551">
              <a:lnSpc>
                <a:spcPct val="150000"/>
              </a:lnSpc>
              <a:buFont typeface="Wingdings" panose="05000000000000000000" pitchFamily="2" charset="2"/>
              <a:buChar char="n"/>
            </a:pPr>
            <a:r>
              <a:rPr lang="zh-TW" altLang="en-US" sz="2000" dirty="0">
                <a:latin typeface="微軟正黑體" panose="020B0604030504040204" pitchFamily="34" charset="-120"/>
                <a:ea typeface="微軟正黑體" panose="020B0604030504040204" pitchFamily="34" charset="-120"/>
              </a:rPr>
              <a:t>計畫方式：</a:t>
            </a:r>
            <a:r>
              <a:rPr lang="en-US" altLang="zh-TW" sz="2000" dirty="0">
                <a:latin typeface="微軟正黑體" panose="020B0604030504040204" pitchFamily="34" charset="-120"/>
                <a:ea typeface="微軟正黑體" panose="020B0604030504040204" pitchFamily="34" charset="-120"/>
              </a:rPr>
              <a:t>1.MMAb2c</a:t>
            </a:r>
            <a:r>
              <a:rPr lang="zh-TW" altLang="en-US" sz="2000" dirty="0">
                <a:latin typeface="微軟正黑體" panose="020B0604030504040204" pitchFamily="34" charset="-120"/>
                <a:ea typeface="微軟正黑體" panose="020B0604030504040204" pitchFamily="34" charset="-120"/>
              </a:rPr>
              <a:t>調整</a:t>
            </a:r>
            <a:r>
              <a:rPr lang="en-US" altLang="zh-TW" sz="2000" dirty="0">
                <a:latin typeface="微軟正黑體" panose="020B0604030504040204" pitchFamily="34" charset="-120"/>
                <a:ea typeface="微軟正黑體" panose="020B0604030504040204" pitchFamily="34" charset="-120"/>
              </a:rPr>
              <a:t>Banner</a:t>
            </a:r>
            <a:br>
              <a:rPr lang="en-US" altLang="zh-TW" sz="2000" dirty="0">
                <a:latin typeface="微軟正黑體" panose="020B0604030504040204" pitchFamily="34" charset="-120"/>
                <a:ea typeface="微軟正黑體" panose="020B0604030504040204" pitchFamily="34" charset="-120"/>
              </a:rPr>
            </a:br>
            <a:r>
              <a:rPr lang="en-US" altLang="zh-TW" sz="2000" dirty="0">
                <a:latin typeface="微軟正黑體" panose="020B0604030504040204" pitchFamily="34" charset="-120"/>
                <a:ea typeface="微軟正黑體" panose="020B0604030504040204" pitchFamily="34" charset="-120"/>
              </a:rPr>
              <a:t>	          2.easy</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APP</a:t>
            </a:r>
            <a:r>
              <a:rPr lang="zh-TW" altLang="en-US" sz="2000" dirty="0">
                <a:latin typeface="微軟正黑體" panose="020B0604030504040204" pitchFamily="34" charset="-120"/>
                <a:ea typeface="微軟正黑體" panose="020B0604030504040204" pitchFamily="34" charset="-120"/>
              </a:rPr>
              <a:t>新增越南區與香港區行銷網站</a:t>
            </a:r>
            <a:br>
              <a:rPr lang="en-US" altLang="zh-TW" sz="2000" dirty="0">
                <a:latin typeface="微軟正黑體" panose="020B0604030504040204" pitchFamily="34" charset="-120"/>
                <a:ea typeface="微軟正黑體" panose="020B0604030504040204" pitchFamily="34" charset="-120"/>
              </a:rPr>
            </a:b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3.</a:t>
            </a:r>
            <a:r>
              <a:rPr lang="zh-TW" altLang="en-US" sz="2000" dirty="0">
                <a:latin typeface="微軟正黑體" panose="020B0604030504040204" pitchFamily="34" charset="-120"/>
                <a:ea typeface="微軟正黑體" panose="020B0604030504040204" pitchFamily="34" charset="-120"/>
              </a:rPr>
              <a:t>將以</a:t>
            </a:r>
            <a:r>
              <a:rPr lang="en-US" altLang="zh-TW" sz="2000" dirty="0">
                <a:latin typeface="微軟正黑體" panose="020B0604030504040204" pitchFamily="34" charset="-120"/>
                <a:ea typeface="微軟正黑體" panose="020B0604030504040204" pitchFamily="34" charset="-120"/>
              </a:rPr>
              <a:t>JS</a:t>
            </a:r>
            <a:r>
              <a:rPr lang="zh-TW" altLang="en-US" sz="2000" dirty="0">
                <a:latin typeface="微軟正黑體" panose="020B0604030504040204" pitchFamily="34" charset="-120"/>
                <a:ea typeface="微軟正黑體" panose="020B0604030504040204" pitchFamily="34" charset="-120"/>
              </a:rPr>
              <a:t>偵測瀏覽器語言判斷進入的行銷網站區域</a:t>
            </a:r>
            <a:endParaRPr lang="en-US" altLang="zh-TW" sz="2000" dirty="0">
              <a:latin typeface="微軟正黑體" panose="020B0604030504040204" pitchFamily="34" charset="-120"/>
              <a:ea typeface="微軟正黑體" panose="020B0604030504040204" pitchFamily="34" charset="-120"/>
            </a:endParaRPr>
          </a:p>
          <a:p>
            <a:pPr marL="2000250" lvl="4" indent="-171450" fontAlgn="base">
              <a:spcBef>
                <a:spcPct val="0"/>
              </a:spcBef>
              <a:spcAft>
                <a:spcPct val="0"/>
              </a:spcAft>
              <a:buFont typeface="Arial" panose="020B0604020202020204" pitchFamily="34" charset="0"/>
              <a:buChar char="•"/>
            </a:pPr>
            <a:r>
              <a:rPr lang="zh-TW" altLang="zh-TW" sz="2000" dirty="0">
                <a:effectLst/>
                <a:latin typeface="微軟正黑體" panose="020B0604030504040204" pitchFamily="34" charset="-120"/>
                <a:ea typeface="微軟正黑體" panose="020B0604030504040204" pitchFamily="34" charset="-120"/>
              </a:rPr>
              <a:t>瀏覽器語言設定越南文，進入越南區網站，網站預設語言為越文</a:t>
            </a:r>
            <a:endParaRPr lang="en-US" altLang="zh-TW" sz="2000" dirty="0">
              <a:effectLst/>
              <a:latin typeface="微軟正黑體" panose="020B0604030504040204" pitchFamily="34" charset="-120"/>
              <a:ea typeface="微軟正黑體" panose="020B0604030504040204" pitchFamily="34" charset="-120"/>
            </a:endParaRPr>
          </a:p>
          <a:p>
            <a:pPr marL="2000250" lvl="4" indent="-171450" fontAlgn="base">
              <a:spcBef>
                <a:spcPct val="0"/>
              </a:spcBef>
              <a:spcAft>
                <a:spcPct val="0"/>
              </a:spcAft>
              <a:buFont typeface="Arial" panose="020B0604020202020204" pitchFamily="34" charset="0"/>
              <a:buChar char="•"/>
            </a:pPr>
            <a:r>
              <a:rPr lang="zh-TW" altLang="zh-TW" sz="2000" dirty="0">
                <a:effectLst/>
                <a:latin typeface="微軟正黑體" panose="020B0604030504040204" pitchFamily="34" charset="-120"/>
                <a:ea typeface="微軟正黑體" panose="020B0604030504040204" pitchFamily="34" charset="-120"/>
              </a:rPr>
              <a:t>瀏覽器語言設定英文，進入越南區網站，網站預設語言為英文</a:t>
            </a:r>
            <a:endParaRPr lang="en-US" altLang="zh-TW" sz="2000" dirty="0">
              <a:effectLst/>
              <a:latin typeface="微軟正黑體" panose="020B0604030504040204" pitchFamily="34" charset="-120"/>
              <a:ea typeface="微軟正黑體" panose="020B0604030504040204" pitchFamily="34" charset="-120"/>
            </a:endParaRPr>
          </a:p>
          <a:p>
            <a:pPr marL="2000250" lvl="4" indent="-171450" fontAlgn="base">
              <a:spcBef>
                <a:spcPct val="0"/>
              </a:spcBef>
              <a:spcAft>
                <a:spcPct val="0"/>
              </a:spcAft>
              <a:buFont typeface="Arial" panose="020B0604020202020204" pitchFamily="34" charset="0"/>
              <a:buChar char="•"/>
            </a:pPr>
            <a:r>
              <a:rPr lang="zh-TW" altLang="zh-TW" sz="2000" dirty="0">
                <a:effectLst/>
                <a:latin typeface="微軟正黑體" panose="020B0604030504040204" pitchFamily="34" charset="-120"/>
                <a:ea typeface="微軟正黑體" panose="020B0604030504040204" pitchFamily="34" charset="-120"/>
              </a:rPr>
              <a:t>瀏覽器語言設定繁中，進入香港區網站，網站預設語言為繁中</a:t>
            </a:r>
            <a:endParaRPr lang="en-US" altLang="zh-TW" sz="2000" dirty="0">
              <a:effectLst/>
              <a:latin typeface="微軟正黑體" panose="020B0604030504040204" pitchFamily="34" charset="-120"/>
              <a:ea typeface="微軟正黑體" panose="020B0604030504040204" pitchFamily="34" charset="-120"/>
            </a:endParaRPr>
          </a:p>
          <a:p>
            <a:pPr marL="2000250" lvl="4" indent="-171450" fontAlgn="base">
              <a:spcBef>
                <a:spcPct val="0"/>
              </a:spcBef>
              <a:spcAft>
                <a:spcPct val="0"/>
              </a:spcAft>
              <a:buFont typeface="Arial" panose="020B0604020202020204" pitchFamily="34" charset="0"/>
              <a:buChar char="•"/>
            </a:pPr>
            <a:r>
              <a:rPr lang="zh-TW" altLang="zh-TW" sz="2000" dirty="0">
                <a:effectLst/>
                <a:latin typeface="微軟正黑體" panose="020B0604030504040204" pitchFamily="34" charset="-120"/>
                <a:ea typeface="微軟正黑體" panose="020B0604030504040204" pitchFamily="34" charset="-120"/>
              </a:rPr>
              <a:t>瀏覽器語言設定簡中，進入香港區網站，網站預設語言為簡中</a:t>
            </a:r>
            <a:endParaRPr lang="en-US" altLang="zh-TW" sz="2000" dirty="0">
              <a:effectLst/>
              <a:latin typeface="微軟正黑體" panose="020B0604030504040204" pitchFamily="34" charset="-120"/>
              <a:ea typeface="微軟正黑體" panose="020B0604030504040204" pitchFamily="34" charset="-120"/>
            </a:endParaRPr>
          </a:p>
          <a:p>
            <a:pPr marL="2000250" lvl="4" indent="-171450" fontAlgn="base">
              <a:spcBef>
                <a:spcPct val="0"/>
              </a:spcBef>
              <a:spcAft>
                <a:spcPct val="0"/>
              </a:spcAft>
              <a:buFont typeface="Arial" panose="020B0604020202020204" pitchFamily="34" charset="0"/>
              <a:buChar char="•"/>
            </a:pPr>
            <a:r>
              <a:rPr lang="zh-TW" altLang="en-US" sz="1900" dirty="0">
                <a:solidFill>
                  <a:srgbClr val="C00000"/>
                </a:solidFill>
                <a:latin typeface="微軟正黑體" panose="020B0604030504040204" pitchFamily="34" charset="-120"/>
                <a:ea typeface="微軟正黑體" panose="020B0604030504040204" pitchFamily="34" charset="-120"/>
              </a:rPr>
              <a:t>瀏覽器語言設定非上述四種語言或未讀取到，進入</a:t>
            </a:r>
            <a:r>
              <a:rPr lang="zh-TW" altLang="zh-TW" sz="1900" dirty="0">
                <a:solidFill>
                  <a:srgbClr val="C00000"/>
                </a:solidFill>
                <a:effectLst/>
                <a:latin typeface="微軟正黑體" panose="020B0604030504040204" pitchFamily="34" charset="-120"/>
                <a:ea typeface="微軟正黑體" panose="020B0604030504040204" pitchFamily="34" charset="-120"/>
              </a:rPr>
              <a:t>越南區網站，網站預設語言為</a:t>
            </a:r>
            <a:r>
              <a:rPr lang="zh-TW" altLang="en-US" sz="1900" dirty="0">
                <a:solidFill>
                  <a:srgbClr val="C00000"/>
                </a:solidFill>
                <a:effectLst/>
                <a:latin typeface="微軟正黑體" panose="020B0604030504040204" pitchFamily="34" charset="-120"/>
                <a:ea typeface="微軟正黑體" panose="020B0604030504040204" pitchFamily="34" charset="-120"/>
              </a:rPr>
              <a:t>中</a:t>
            </a:r>
            <a:r>
              <a:rPr lang="zh-TW" altLang="zh-TW" sz="1900" dirty="0">
                <a:solidFill>
                  <a:srgbClr val="C00000"/>
                </a:solidFill>
                <a:effectLst/>
                <a:latin typeface="微軟正黑體" panose="020B0604030504040204" pitchFamily="34" charset="-120"/>
                <a:ea typeface="微軟正黑體" panose="020B0604030504040204" pitchFamily="34" charset="-120"/>
              </a:rPr>
              <a:t>文</a:t>
            </a:r>
          </a:p>
          <a:p>
            <a:pPr marL="291551" indent="-291551">
              <a:lnSpc>
                <a:spcPct val="150000"/>
              </a:lnSpc>
              <a:buFont typeface="Wingdings" panose="05000000000000000000" pitchFamily="2" charset="2"/>
              <a:buChar char="n"/>
            </a:pP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B21C1821-8132-42FD-87D7-C8F4ECB4E792}"/>
              </a:ext>
            </a:extLst>
          </p:cNvPr>
          <p:cNvSpPr txBox="1">
            <a:spLocks noChangeArrowheads="1"/>
          </p:cNvSpPr>
          <p:nvPr/>
        </p:nvSpPr>
        <p:spPr bwMode="auto">
          <a:xfrm>
            <a:off x="264908" y="151123"/>
            <a:ext cx="11342527" cy="6352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7" tIns="46649" rIns="93297" bIns="46649" numCol="1" anchor="ctr" anchorCtr="0" compatLnSpc="1">
            <a:prstTxWarp prst="textNoShape">
              <a:avLst/>
            </a:prstTxWarp>
          </a:bodyPr>
          <a:lstStyle>
            <a:lvl1pPr algn="l" defTabSz="895350" rtl="0" eaLnBrk="1" fontAlgn="base" hangingPunct="1">
              <a:spcBef>
                <a:spcPct val="0"/>
              </a:spcBef>
              <a:spcAft>
                <a:spcPct val="0"/>
              </a:spcAft>
              <a:defRPr sz="3200" b="0">
                <a:solidFill>
                  <a:schemeClr val="tx1"/>
                </a:solidFill>
                <a:latin typeface="微軟正黑體" panose="020B0604030504040204" pitchFamily="34" charset="-120"/>
                <a:ea typeface="微軟正黑體" panose="020B0604030504040204" pitchFamily="34" charset="-120"/>
                <a:cs typeface="+mj-cs"/>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a:lstStyle>
          <a:p>
            <a:r>
              <a:rPr lang="zh-TW" altLang="en-US" sz="3263" kern="0" dirty="0"/>
              <a:t>專案說明</a:t>
            </a:r>
            <a:endParaRPr lang="en-US" altLang="zh-TW" sz="3263" kern="0" dirty="0"/>
          </a:p>
        </p:txBody>
      </p:sp>
    </p:spTree>
    <p:extLst>
      <p:ext uri="{BB962C8B-B14F-4D97-AF65-F5344CB8AC3E}">
        <p14:creationId xmlns:p14="http://schemas.microsoft.com/office/powerpoint/2010/main" val="279982931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越南區</a:t>
            </a:r>
            <a:r>
              <a:rPr lang="en-US" altLang="zh-TW" sz="3200" b="0" kern="0" dirty="0">
                <a:solidFill>
                  <a:prstClr val="black"/>
                </a:solidFill>
                <a:ea typeface="微軟正黑體" panose="020B0604030504040204" pitchFamily="34" charset="-120"/>
                <a:cs typeface="Arial" panose="020B0604020202020204" pitchFamily="34" charset="0"/>
              </a:rPr>
              <a:t>_</a:t>
            </a:r>
            <a:r>
              <a:rPr lang="zh-TW" altLang="en-US" sz="3200" b="0" kern="0" dirty="0">
                <a:solidFill>
                  <a:prstClr val="black"/>
                </a:solidFill>
                <a:ea typeface="微軟正黑體" panose="020B0604030504040204" pitchFamily="34" charset="-120"/>
                <a:cs typeface="Arial" panose="020B0604020202020204" pitchFamily="34" charset="0"/>
              </a:rPr>
              <a:t>文案內容</a:t>
            </a:r>
            <a:endParaRPr lang="zh-TW" altLang="en-US" dirty="0"/>
          </a:p>
        </p:txBody>
      </p:sp>
      <p:graphicFrame>
        <p:nvGraphicFramePr>
          <p:cNvPr id="7" name="表格 9">
            <a:extLst>
              <a:ext uri="{FF2B5EF4-FFF2-40B4-BE49-F238E27FC236}">
                <a16:creationId xmlns:a16="http://schemas.microsoft.com/office/drawing/2014/main" id="{C9886ADD-14F3-0697-FC5B-9701DCAA6EBB}"/>
              </a:ext>
            </a:extLst>
          </p:cNvPr>
          <p:cNvGraphicFramePr>
            <a:graphicFrameLocks noGrp="1"/>
          </p:cNvGraphicFramePr>
          <p:nvPr>
            <p:extLst>
              <p:ext uri="{D42A27DB-BD31-4B8C-83A1-F6EECF244321}">
                <p14:modId xmlns:p14="http://schemas.microsoft.com/office/powerpoint/2010/main" val="2395291996"/>
              </p:ext>
            </p:extLst>
          </p:nvPr>
        </p:nvGraphicFramePr>
        <p:xfrm>
          <a:off x="465847" y="992039"/>
          <a:ext cx="11242742" cy="2805915"/>
        </p:xfrm>
        <a:graphic>
          <a:graphicData uri="http://schemas.openxmlformats.org/drawingml/2006/table">
            <a:tbl>
              <a:tblPr firstRow="1" bandRow="1">
                <a:tableStyleId>{5C22544A-7EE6-4342-B048-85BDC9FD1C3A}</a:tableStyleId>
              </a:tblPr>
              <a:tblGrid>
                <a:gridCol w="3747581">
                  <a:extLst>
                    <a:ext uri="{9D8B030D-6E8A-4147-A177-3AD203B41FA5}">
                      <a16:colId xmlns:a16="http://schemas.microsoft.com/office/drawing/2014/main" val="4061796005"/>
                    </a:ext>
                  </a:extLst>
                </a:gridCol>
                <a:gridCol w="7495161">
                  <a:extLst>
                    <a:ext uri="{9D8B030D-6E8A-4147-A177-3AD203B41FA5}">
                      <a16:colId xmlns:a16="http://schemas.microsoft.com/office/drawing/2014/main" val="2804803040"/>
                    </a:ext>
                  </a:extLst>
                </a:gridCol>
              </a:tblGrid>
              <a:tr h="397995">
                <a:tc gridSpan="2">
                  <a:txBody>
                    <a:bodyPr/>
                    <a:lstStyle/>
                    <a:p>
                      <a:r>
                        <a:rPr lang="en-US" altLang="zh-TW" sz="2000" dirty="0">
                          <a:latin typeface="微軟正黑體" panose="020B0604030504040204" pitchFamily="34" charset="-120"/>
                          <a:ea typeface="微軟正黑體" panose="020B0604030504040204" pitchFamily="34" charset="-120"/>
                        </a:rPr>
                        <a:t>BANNER</a:t>
                      </a:r>
                      <a:endParaRPr lang="zh-TW" altLang="en-US" sz="20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extLst>
                  <a:ext uri="{0D108BD9-81ED-4DB2-BD59-A6C34878D82A}">
                    <a16:rowId xmlns:a16="http://schemas.microsoft.com/office/drawing/2014/main" val="1784746481"/>
                  </a:ext>
                </a:extLst>
              </a:tr>
              <a:tr h="698005">
                <a:tc gridSpan="2">
                  <a:txBody>
                    <a:bodyPr/>
                    <a:lstStyle/>
                    <a:p>
                      <a:r>
                        <a:rPr lang="zh-TW" altLang="en-US" sz="2000" dirty="0">
                          <a:latin typeface="微軟正黑體" panose="020B0604030504040204" pitchFamily="34" charset="-120"/>
                          <a:ea typeface="微軟正黑體" panose="020B0604030504040204" pitchFamily="34" charset="-120"/>
                        </a:rPr>
                        <a:t>掌握</a:t>
                      </a:r>
                      <a:r>
                        <a:rPr lang="en-US" altLang="zh-TW" sz="2000" dirty="0">
                          <a:latin typeface="微軟正黑體" panose="020B0604030504040204" pitchFamily="34" charset="-120"/>
                          <a:ea typeface="微軟正黑體" panose="020B0604030504040204" pitchFamily="34" charset="-120"/>
                        </a:rPr>
                        <a:t>easy </a:t>
                      </a:r>
                      <a:r>
                        <a:rPr lang="zh-TW" altLang="en-US" sz="2000" dirty="0">
                          <a:latin typeface="微軟正黑體" panose="020B0604030504040204" pitchFamily="34" charset="-120"/>
                          <a:ea typeface="微軟正黑體" panose="020B0604030504040204" pitchFamily="34" charset="-120"/>
                        </a:rPr>
                        <a:t>豐富生活</a:t>
                      </a:r>
                    </a:p>
                    <a:p>
                      <a:r>
                        <a:rPr lang="en-US" altLang="zh-TW" sz="2000" dirty="0">
                          <a:latin typeface="微軟正黑體" panose="020B0604030504040204" pitchFamily="34" charset="-120"/>
                          <a:ea typeface="微軟正黑體" panose="020B0604030504040204" pitchFamily="34" charset="-120"/>
                        </a:rPr>
                        <a:t>Great mind. Easy style.</a:t>
                      </a:r>
                      <a:endParaRPr lang="zh-TW" altLang="en-US" sz="2000"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46306491"/>
                  </a:ext>
                </a:extLst>
              </a:tr>
              <a:tr h="698005">
                <a:tc>
                  <a:txBody>
                    <a:bodyPr/>
                    <a:lstStyle/>
                    <a:p>
                      <a:r>
                        <a:rPr lang="en-US" altLang="zh-TW" sz="2000" dirty="0">
                          <a:latin typeface="微軟正黑體" panose="020B0604030504040204" pitchFamily="34" charset="-120"/>
                          <a:ea typeface="微軟正黑體" panose="020B0604030504040204" pitchFamily="34" charset="-120"/>
                        </a:rPr>
                        <a:t>EKYC</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r>
                        <a:rPr lang="zh-TW" altLang="en-US" sz="2000" dirty="0">
                          <a:latin typeface="微軟正黑體" panose="020B0604030504040204" pitchFamily="34" charset="-120"/>
                          <a:ea typeface="微軟正黑體" panose="020B0604030504040204" pitchFamily="34" charset="-120"/>
                        </a:rPr>
                        <a:t>線上驗證開立</a:t>
                      </a:r>
                      <a:r>
                        <a:rPr lang="en-US" altLang="zh-TW" sz="2000" dirty="0" err="1">
                          <a:latin typeface="微軟正黑體" panose="020B0604030504040204" pitchFamily="34" charset="-120"/>
                          <a:ea typeface="微軟正黑體" panose="020B0604030504040204" pitchFamily="34" charset="-120"/>
                        </a:rPr>
                        <a:t>eKYC</a:t>
                      </a:r>
                      <a:r>
                        <a:rPr lang="zh-TW" altLang="en-US" sz="2000" dirty="0">
                          <a:latin typeface="微軟正黑體" panose="020B0604030504040204" pitchFamily="34" charset="-120"/>
                          <a:ea typeface="微軟正黑體" panose="020B0604030504040204" pitchFamily="34" charset="-120"/>
                        </a:rPr>
                        <a:t>帳戶</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即時、便利，觸手可及</a:t>
                      </a:r>
                    </a:p>
                    <a:p>
                      <a:r>
                        <a:rPr lang="zh-TW" altLang="en-US" sz="2000" dirty="0">
                          <a:latin typeface="微軟正黑體" panose="020B0604030504040204" pitchFamily="34" charset="-120"/>
                          <a:ea typeface="微軟正黑體" panose="020B0604030504040204" pitchFamily="34" charset="-120"/>
                        </a:rPr>
                        <a:t>選擇永豐銀行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值得您信任的金融服務夥伴！</a:t>
                      </a:r>
                    </a:p>
                  </a:txBody>
                  <a:tcPr/>
                </a:tc>
                <a:extLst>
                  <a:ext uri="{0D108BD9-81ED-4DB2-BD59-A6C34878D82A}">
                    <a16:rowId xmlns:a16="http://schemas.microsoft.com/office/drawing/2014/main" val="2695662681"/>
                  </a:ext>
                </a:extLst>
              </a:tr>
              <a:tr h="998016">
                <a:tc>
                  <a:txBody>
                    <a:bodyPr/>
                    <a:lstStyle/>
                    <a:p>
                      <a:r>
                        <a:rPr lang="en-US" altLang="zh-TW" sz="2000" dirty="0">
                          <a:latin typeface="微軟正黑體" panose="020B0604030504040204" pitchFamily="34" charset="-120"/>
                          <a:ea typeface="微軟正黑體" panose="020B0604030504040204" pitchFamily="34" charset="-120"/>
                        </a:rPr>
                        <a:t>ELOAN</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r>
                        <a:rPr lang="zh-TW" altLang="en-US" sz="2000" dirty="0">
                          <a:latin typeface="微軟正黑體" panose="020B0604030504040204" pitchFamily="34" charset="-120"/>
                          <a:ea typeface="微軟正黑體" panose="020B0604030504040204" pitchFamily="34" charset="-120"/>
                        </a:rPr>
                        <a:t>掃描</a:t>
                      </a:r>
                      <a:r>
                        <a:rPr lang="en-US" altLang="zh-TW" sz="2000" dirty="0">
                          <a:latin typeface="微軟正黑體" panose="020B0604030504040204" pitchFamily="34" charset="-120"/>
                          <a:ea typeface="微軟正黑體" panose="020B0604030504040204" pitchFamily="34" charset="-120"/>
                        </a:rPr>
                        <a:t>QR Code</a:t>
                      </a:r>
                      <a:r>
                        <a:rPr lang="zh-TW" altLang="en-US" sz="2000" dirty="0">
                          <a:latin typeface="微軟正黑體" panose="020B0604030504040204" pitchFamily="34" charset="-120"/>
                          <a:ea typeface="微軟正黑體" panose="020B0604030504040204" pitchFamily="34" charset="-120"/>
                        </a:rPr>
                        <a:t>開啟</a:t>
                      </a:r>
                      <a:r>
                        <a:rPr lang="en-US" altLang="zh-TW" sz="2000" dirty="0">
                          <a:latin typeface="微軟正黑體" panose="020B0604030504040204" pitchFamily="34" charset="-120"/>
                          <a:ea typeface="微軟正黑體" panose="020B0604030504040204" pitchFamily="34" charset="-120"/>
                        </a:rPr>
                        <a:t>APP – </a:t>
                      </a:r>
                      <a:r>
                        <a:rPr lang="zh-TW" altLang="en-US" sz="2000" dirty="0">
                          <a:latin typeface="微軟正黑體" panose="020B0604030504040204" pitchFamily="34" charset="-120"/>
                          <a:ea typeface="微軟正黑體" panose="020B0604030504040204" pitchFamily="34" charset="-120"/>
                        </a:rPr>
                        <a:t>便捷申貸，享有無數優惠</a:t>
                      </a:r>
                    </a:p>
                    <a:p>
                      <a:r>
                        <a:rPr lang="zh-TW" altLang="en-US" sz="2000" dirty="0">
                          <a:latin typeface="微軟正黑體" panose="020B0604030504040204" pitchFamily="34" charset="-120"/>
                          <a:ea typeface="微軟正黑體" panose="020B0604030504040204" pitchFamily="34" charset="-120"/>
                        </a:rPr>
                        <a:t> </a:t>
                      </a:r>
                    </a:p>
                    <a:p>
                      <a:r>
                        <a:rPr lang="en-US" altLang="zh-TW" sz="2000" dirty="0">
                          <a:latin typeface="微軟正黑體" panose="020B0604030504040204" pitchFamily="34" charset="-120"/>
                          <a:ea typeface="微軟正黑體" panose="020B0604030504040204" pitchFamily="34" charset="-120"/>
                        </a:rPr>
                        <a:t>Online Loan – </a:t>
                      </a:r>
                      <a:r>
                        <a:rPr lang="zh-TW" altLang="en-US" sz="2000" dirty="0">
                          <a:latin typeface="微軟正黑體" panose="020B0604030504040204" pitchFamily="34" charset="-120"/>
                          <a:ea typeface="微軟正黑體" panose="020B0604030504040204" pitchFamily="34" charset="-120"/>
                        </a:rPr>
                        <a:t>永豐銀行官方推出的貸款服務。</a:t>
                      </a:r>
                    </a:p>
                  </a:txBody>
                  <a:tcPr/>
                </a:tc>
                <a:extLst>
                  <a:ext uri="{0D108BD9-81ED-4DB2-BD59-A6C34878D82A}">
                    <a16:rowId xmlns:a16="http://schemas.microsoft.com/office/drawing/2014/main" val="1463709094"/>
                  </a:ext>
                </a:extLst>
              </a:tr>
            </a:tbl>
          </a:graphicData>
        </a:graphic>
      </p:graphicFrame>
    </p:spTree>
    <p:extLst>
      <p:ext uri="{BB962C8B-B14F-4D97-AF65-F5344CB8AC3E}">
        <p14:creationId xmlns:p14="http://schemas.microsoft.com/office/powerpoint/2010/main" val="250029272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越南區</a:t>
            </a:r>
            <a:r>
              <a:rPr lang="en-US" altLang="zh-TW" sz="3200" b="0" kern="0" dirty="0">
                <a:solidFill>
                  <a:prstClr val="black"/>
                </a:solidFill>
                <a:ea typeface="微軟正黑體" panose="020B0604030504040204" pitchFamily="34" charset="-120"/>
                <a:cs typeface="Arial" panose="020B0604020202020204" pitchFamily="34" charset="0"/>
              </a:rPr>
              <a:t>_</a:t>
            </a:r>
            <a:r>
              <a:rPr lang="zh-TW" altLang="en-US" sz="3200" b="0" kern="0" dirty="0">
                <a:solidFill>
                  <a:prstClr val="black"/>
                </a:solidFill>
                <a:ea typeface="微軟正黑體" panose="020B0604030504040204" pitchFamily="34" charset="-120"/>
                <a:cs typeface="Arial" panose="020B0604020202020204" pitchFamily="34" charset="0"/>
              </a:rPr>
              <a:t>文案內容</a:t>
            </a:r>
            <a:endParaRPr lang="zh-TW" altLang="en-US" dirty="0"/>
          </a:p>
        </p:txBody>
      </p:sp>
      <p:graphicFrame>
        <p:nvGraphicFramePr>
          <p:cNvPr id="10" name="表格 9">
            <a:extLst>
              <a:ext uri="{FF2B5EF4-FFF2-40B4-BE49-F238E27FC236}">
                <a16:creationId xmlns:a16="http://schemas.microsoft.com/office/drawing/2014/main" id="{7A349EAE-E48C-A9FC-1DC6-F7073E3D2C9F}"/>
              </a:ext>
            </a:extLst>
          </p:cNvPr>
          <p:cNvGraphicFramePr>
            <a:graphicFrameLocks noGrp="1"/>
          </p:cNvGraphicFramePr>
          <p:nvPr>
            <p:extLst>
              <p:ext uri="{D42A27DB-BD31-4B8C-83A1-F6EECF244321}">
                <p14:modId xmlns:p14="http://schemas.microsoft.com/office/powerpoint/2010/main" val="2768566620"/>
              </p:ext>
            </p:extLst>
          </p:nvPr>
        </p:nvGraphicFramePr>
        <p:xfrm>
          <a:off x="465847" y="1016066"/>
          <a:ext cx="11242742" cy="3505200"/>
        </p:xfrm>
        <a:graphic>
          <a:graphicData uri="http://schemas.openxmlformats.org/drawingml/2006/table">
            <a:tbl>
              <a:tblPr firstRow="1" bandRow="1">
                <a:tableStyleId>{5C22544A-7EE6-4342-B048-85BDC9FD1C3A}</a:tableStyleId>
              </a:tblPr>
              <a:tblGrid>
                <a:gridCol w="3747581">
                  <a:extLst>
                    <a:ext uri="{9D8B030D-6E8A-4147-A177-3AD203B41FA5}">
                      <a16:colId xmlns:a16="http://schemas.microsoft.com/office/drawing/2014/main" val="4061796005"/>
                    </a:ext>
                  </a:extLst>
                </a:gridCol>
                <a:gridCol w="7495161">
                  <a:extLst>
                    <a:ext uri="{9D8B030D-6E8A-4147-A177-3AD203B41FA5}">
                      <a16:colId xmlns:a16="http://schemas.microsoft.com/office/drawing/2014/main" val="2804803040"/>
                    </a:ext>
                  </a:extLst>
                </a:gridCol>
              </a:tblGrid>
              <a:tr h="333415">
                <a:tc gridSpan="2">
                  <a:txBody>
                    <a:bodyPr/>
                    <a:lstStyle/>
                    <a:p>
                      <a:r>
                        <a:rPr lang="zh-TW" altLang="en-US" sz="2000" dirty="0">
                          <a:latin typeface="微軟正黑體" panose="020B0604030504040204" pitchFamily="34" charset="-120"/>
                          <a:ea typeface="微軟正黑體" panose="020B0604030504040204" pitchFamily="34" charset="-120"/>
                        </a:rPr>
                        <a:t>功能介紹</a:t>
                      </a:r>
                    </a:p>
                  </a:txBody>
                  <a:tcPr/>
                </a:tc>
                <a:tc hMerge="1">
                  <a:txBody>
                    <a:bodyPr/>
                    <a:lstStyle/>
                    <a:p>
                      <a:endParaRPr lang="zh-TW" altLang="en-US" dirty="0"/>
                    </a:p>
                  </a:txBody>
                  <a:tcPr/>
                </a:tc>
                <a:extLst>
                  <a:ext uri="{0D108BD9-81ED-4DB2-BD59-A6C34878D82A}">
                    <a16:rowId xmlns:a16="http://schemas.microsoft.com/office/drawing/2014/main" val="1784746481"/>
                  </a:ext>
                </a:extLst>
              </a:tr>
              <a:tr h="333415">
                <a:tc>
                  <a:txBody>
                    <a:bodyPr/>
                    <a:lstStyle/>
                    <a:p>
                      <a:r>
                        <a:rPr lang="zh-TW" altLang="en-US" sz="2000" dirty="0">
                          <a:latin typeface="微軟正黑體" panose="020B0604030504040204" pitchFamily="34" charset="-120"/>
                          <a:ea typeface="微軟正黑體" panose="020B0604030504040204" pitchFamily="34" charset="-120"/>
                        </a:rPr>
                        <a:t>功能名稱</a:t>
                      </a:r>
                    </a:p>
                  </a:txBody>
                  <a:tcPr/>
                </a:tc>
                <a:tc>
                  <a:txBody>
                    <a:bodyPr/>
                    <a:lstStyle/>
                    <a:p>
                      <a:r>
                        <a:rPr lang="zh-TW" altLang="en-US" sz="2000" dirty="0">
                          <a:latin typeface="微軟正黑體" panose="020B0604030504040204" pitchFamily="34" charset="-120"/>
                          <a:ea typeface="微軟正黑體" panose="020B0604030504040204" pitchFamily="34" charset="-120"/>
                        </a:rPr>
                        <a:t>內容</a:t>
                      </a:r>
                    </a:p>
                  </a:txBody>
                  <a:tcPr/>
                </a:tc>
                <a:extLst>
                  <a:ext uri="{0D108BD9-81ED-4DB2-BD59-A6C34878D82A}">
                    <a16:rowId xmlns:a16="http://schemas.microsoft.com/office/drawing/2014/main" val="905321638"/>
                  </a:ext>
                </a:extLst>
              </a:tr>
              <a:tr h="519874">
                <a:tc>
                  <a:txBody>
                    <a:bodyPr/>
                    <a:lstStyle/>
                    <a:p>
                      <a:r>
                        <a:rPr lang="zh-TW" altLang="en-US" sz="2000" dirty="0">
                          <a:latin typeface="微軟正黑體" panose="020B0604030504040204" pitchFamily="34" charset="-120"/>
                          <a:ea typeface="微軟正黑體" panose="020B0604030504040204" pitchFamily="34" charset="-120"/>
                        </a:rPr>
                        <a:t>使用</a:t>
                      </a:r>
                      <a:r>
                        <a:rPr lang="en-US" altLang="zh-TW" sz="2000" dirty="0" err="1">
                          <a:latin typeface="微軟正黑體" panose="020B0604030504040204" pitchFamily="34" charset="-120"/>
                          <a:ea typeface="微軟正黑體" panose="020B0604030504040204" pitchFamily="34" charset="-120"/>
                        </a:rPr>
                        <a:t>easyAPP</a:t>
                      </a:r>
                      <a:r>
                        <a:rPr lang="zh-TW" altLang="en-US" sz="2000" dirty="0">
                          <a:latin typeface="微軟正黑體" panose="020B0604030504040204" pitchFamily="34" charset="-120"/>
                          <a:ea typeface="微軟正黑體" panose="020B0604030504040204" pitchFamily="34" charset="-120"/>
                        </a:rPr>
                        <a:t>開立</a:t>
                      </a:r>
                      <a:r>
                        <a:rPr lang="en-US" altLang="zh-TW" sz="2000" dirty="0" err="1">
                          <a:latin typeface="微軟正黑體" panose="020B0604030504040204" pitchFamily="34" charset="-120"/>
                          <a:ea typeface="微軟正黑體" panose="020B0604030504040204" pitchFamily="34" charset="-120"/>
                        </a:rPr>
                        <a:t>eKYC</a:t>
                      </a:r>
                      <a:r>
                        <a:rPr lang="zh-TW" altLang="en-US" sz="2000" dirty="0">
                          <a:latin typeface="微軟正黑體" panose="020B0604030504040204" pitchFamily="34" charset="-120"/>
                          <a:ea typeface="微軟正黑體" panose="020B0604030504040204" pitchFamily="34" charset="-120"/>
                        </a:rPr>
                        <a:t>帳戶</a:t>
                      </a:r>
                    </a:p>
                  </a:txBody>
                  <a:tcPr/>
                </a:tc>
                <a:tc>
                  <a:txBody>
                    <a:bodyPr/>
                    <a:lstStyle/>
                    <a:p>
                      <a:r>
                        <a:rPr lang="zh-TW" altLang="en-US" sz="2000" dirty="0">
                          <a:latin typeface="微軟正黑體" panose="020B0604030504040204" pitchFamily="34" charset="-120"/>
                          <a:ea typeface="微軟正黑體" panose="020B0604030504040204" pitchFamily="34" charset="-120"/>
                        </a:rPr>
                        <a:t>線上開立</a:t>
                      </a:r>
                      <a:r>
                        <a:rPr lang="en-US" altLang="zh-TW" sz="2000" dirty="0" err="1">
                          <a:latin typeface="微軟正黑體" panose="020B0604030504040204" pitchFamily="34" charset="-120"/>
                          <a:ea typeface="微軟正黑體" panose="020B0604030504040204" pitchFamily="34" charset="-120"/>
                        </a:rPr>
                        <a:t>eKYC</a:t>
                      </a:r>
                      <a:r>
                        <a:rPr lang="zh-TW" altLang="en-US" sz="2000" dirty="0">
                          <a:latin typeface="微軟正黑體" panose="020B0604030504040204" pitchFamily="34" charset="-120"/>
                          <a:ea typeface="微軟正黑體" panose="020B0604030504040204" pitchFamily="34" charset="-120"/>
                        </a:rPr>
                        <a:t>帳戶省去客戶排隊等候時間及繁瑣的手續。</a:t>
                      </a:r>
                    </a:p>
                    <a:p>
                      <a:r>
                        <a:rPr lang="zh-TW" altLang="en-US" sz="2000" dirty="0">
                          <a:latin typeface="微軟正黑體" panose="020B0604030504040204" pitchFamily="34" charset="-120"/>
                          <a:ea typeface="微軟正黑體" panose="020B0604030504040204" pitchFamily="34" charset="-120"/>
                        </a:rPr>
                        <a:t>只需</a:t>
                      </a:r>
                      <a:r>
                        <a:rPr lang="en-US" altLang="zh-TW" sz="2000" dirty="0">
                          <a:latin typeface="微軟正黑體" panose="020B0604030504040204" pitchFamily="34" charset="-120"/>
                          <a:ea typeface="微軟正黑體" panose="020B0604030504040204" pitchFamily="34" charset="-120"/>
                        </a:rPr>
                        <a:t>3-5</a:t>
                      </a:r>
                      <a:r>
                        <a:rPr lang="zh-TW" altLang="en-US" sz="2000" dirty="0">
                          <a:latin typeface="微軟正黑體" panose="020B0604030504040204" pitchFamily="34" charset="-120"/>
                          <a:ea typeface="微軟正黑體" panose="020B0604030504040204" pitchFamily="34" charset="-120"/>
                        </a:rPr>
                        <a:t>分鐘即完成開戶流程，並能在</a:t>
                      </a:r>
                      <a:r>
                        <a:rPr lang="en-US" altLang="zh-TW" sz="2000" dirty="0" err="1">
                          <a:latin typeface="微軟正黑體" panose="020B0604030504040204" pitchFamily="34" charset="-120"/>
                          <a:ea typeface="微軟正黑體" panose="020B0604030504040204" pitchFamily="34" charset="-120"/>
                        </a:rPr>
                        <a:t>easyAPP</a:t>
                      </a:r>
                      <a:r>
                        <a:rPr lang="zh-TW" altLang="en-US" sz="2000" dirty="0">
                          <a:latin typeface="微軟正黑體" panose="020B0604030504040204" pitchFamily="34" charset="-120"/>
                          <a:ea typeface="微軟正黑體" panose="020B0604030504040204" pitchFamily="34" charset="-120"/>
                        </a:rPr>
                        <a:t>使用所有金融服務。</a:t>
                      </a:r>
                    </a:p>
                  </a:txBody>
                  <a:tcPr/>
                </a:tc>
                <a:extLst>
                  <a:ext uri="{0D108BD9-81ED-4DB2-BD59-A6C34878D82A}">
                    <a16:rowId xmlns:a16="http://schemas.microsoft.com/office/drawing/2014/main" val="2695662681"/>
                  </a:ext>
                </a:extLst>
              </a:tr>
              <a:tr h="910081">
                <a:tc>
                  <a:txBody>
                    <a:bodyPr/>
                    <a:lstStyle/>
                    <a:p>
                      <a:r>
                        <a:rPr lang="zh-TW" altLang="en-US" sz="2000" dirty="0">
                          <a:latin typeface="微軟正黑體" panose="020B0604030504040204" pitchFamily="34" charset="-120"/>
                          <a:ea typeface="微軟正黑體" panose="020B0604030504040204" pitchFamily="34" charset="-120"/>
                        </a:rPr>
                        <a:t>申請永豐銀行線上貸款</a:t>
                      </a:r>
                    </a:p>
                  </a:txBody>
                  <a:tcPr/>
                </a:tc>
                <a:tc>
                  <a:txBody>
                    <a:bodyPr/>
                    <a:lstStyle/>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貸款金額高達月收入的</a:t>
                      </a:r>
                      <a:r>
                        <a:rPr lang="en-US" altLang="zh-TW" sz="2000" dirty="0">
                          <a:latin typeface="微軟正黑體" panose="020B0604030504040204" pitchFamily="34" charset="-120"/>
                          <a:ea typeface="微軟正黑體" panose="020B0604030504040204" pitchFamily="34" charset="-120"/>
                        </a:rPr>
                        <a:t>15</a:t>
                      </a:r>
                      <a:r>
                        <a:rPr lang="zh-TW" altLang="en-US" sz="2000" dirty="0">
                          <a:latin typeface="微軟正黑體" panose="020B0604030504040204" pitchFamily="34" charset="-120"/>
                          <a:ea typeface="微軟正黑體" panose="020B0604030504040204" pitchFamily="34" charset="-120"/>
                        </a:rPr>
                        <a:t>倍，最高為</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億越南盾。</a:t>
                      </a:r>
                    </a:p>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貸款期限從最短 </a:t>
                      </a:r>
                      <a:r>
                        <a:rPr lang="en-US" altLang="zh-TW" sz="2000" dirty="0">
                          <a:latin typeface="微軟正黑體" panose="020B0604030504040204" pitchFamily="34" charset="-120"/>
                          <a:ea typeface="微軟正黑體" panose="020B0604030504040204" pitchFamily="34" charset="-120"/>
                        </a:rPr>
                        <a:t>12 </a:t>
                      </a:r>
                      <a:r>
                        <a:rPr lang="zh-TW" altLang="en-US" sz="2000" dirty="0">
                          <a:latin typeface="微軟正黑體" panose="020B0604030504040204" pitchFamily="34" charset="-120"/>
                          <a:ea typeface="微軟正黑體" panose="020B0604030504040204" pitchFamily="34" charset="-120"/>
                        </a:rPr>
                        <a:t>個月到最長 </a:t>
                      </a:r>
                      <a:r>
                        <a:rPr lang="en-US" altLang="zh-TW" sz="2000" dirty="0">
                          <a:latin typeface="微軟正黑體" panose="020B0604030504040204" pitchFamily="34" charset="-120"/>
                          <a:ea typeface="微軟正黑體" panose="020B0604030504040204" pitchFamily="34" charset="-120"/>
                        </a:rPr>
                        <a:t>48 </a:t>
                      </a:r>
                      <a:r>
                        <a:rPr lang="zh-TW" altLang="en-US" sz="2000" dirty="0">
                          <a:latin typeface="微軟正黑體" panose="020B0604030504040204" pitchFamily="34" charset="-120"/>
                          <a:ea typeface="微軟正黑體" panose="020B0604030504040204" pitchFamily="34" charset="-120"/>
                        </a:rPr>
                        <a:t>個月不等。</a:t>
                      </a:r>
                    </a:p>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申請核准後於</a:t>
                      </a:r>
                      <a:r>
                        <a:rPr lang="en-US" altLang="zh-TW" sz="2000" dirty="0">
                          <a:latin typeface="微軟正黑體" panose="020B0604030504040204" pitchFamily="34" charset="-120"/>
                          <a:ea typeface="微軟正黑體" panose="020B0604030504040204" pitchFamily="34" charset="-120"/>
                        </a:rPr>
                        <a:t>24</a:t>
                      </a:r>
                      <a:r>
                        <a:rPr lang="zh-TW" altLang="en-US" sz="2000" dirty="0">
                          <a:latin typeface="微軟正黑體" panose="020B0604030504040204" pitchFamily="34" charset="-120"/>
                          <a:ea typeface="微軟正黑體" panose="020B0604030504040204" pitchFamily="34" charset="-120"/>
                        </a:rPr>
                        <a:t>小時內撥款</a:t>
                      </a:r>
                    </a:p>
                  </a:txBody>
                  <a:tcPr/>
                </a:tc>
                <a:extLst>
                  <a:ext uri="{0D108BD9-81ED-4DB2-BD59-A6C34878D82A}">
                    <a16:rowId xmlns:a16="http://schemas.microsoft.com/office/drawing/2014/main" val="1463709094"/>
                  </a:ext>
                </a:extLst>
              </a:tr>
              <a:tr h="910081">
                <a:tc>
                  <a:txBody>
                    <a:bodyPr/>
                    <a:lstStyle/>
                    <a:p>
                      <a:pPr marL="0" marR="0" lvl="0" indent="0" algn="l" defTabSz="932962"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多幣別整合 帳務管理全掌握</a:t>
                      </a:r>
                    </a:p>
                    <a:p>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32962"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交易輕鬆轉 解決跨境大小事</a:t>
                      </a:r>
                    </a:p>
                    <a:p>
                      <a:pPr marL="0" marR="0" lvl="0" indent="0" algn="l" defTabSz="932962"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帳務不漏接 快速查帳不費力</a:t>
                      </a:r>
                    </a:p>
                    <a:p>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295014337"/>
                  </a:ext>
                </a:extLst>
              </a:tr>
            </a:tbl>
          </a:graphicData>
        </a:graphic>
      </p:graphicFrame>
    </p:spTree>
    <p:extLst>
      <p:ext uri="{BB962C8B-B14F-4D97-AF65-F5344CB8AC3E}">
        <p14:creationId xmlns:p14="http://schemas.microsoft.com/office/powerpoint/2010/main" val="257457132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774091-A8B3-49AB-B11C-0178E66F4C50}"/>
              </a:ext>
            </a:extLst>
          </p:cNvPr>
          <p:cNvSpPr>
            <a:spLocks noGrp="1"/>
          </p:cNvSpPr>
          <p:nvPr>
            <p:ph type="title"/>
          </p:nvPr>
        </p:nvSpPr>
        <p:spPr/>
        <p:txBody>
          <a:bodyPr/>
          <a:lstStyle/>
          <a:p>
            <a:endParaRPr lang="zh-TW" altLang="en-US"/>
          </a:p>
        </p:txBody>
      </p:sp>
      <p:pic>
        <p:nvPicPr>
          <p:cNvPr id="3" name="图片 5">
            <a:extLst>
              <a:ext uri="{FF2B5EF4-FFF2-40B4-BE49-F238E27FC236}">
                <a16:creationId xmlns:a16="http://schemas.microsoft.com/office/drawing/2014/main" id="{A1F2D757-CD72-498B-823A-3FD2FCACA59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38"/>
          <a:stretch/>
        </p:blipFill>
        <p:spPr>
          <a:xfrm>
            <a:off x="91" y="-11376"/>
            <a:ext cx="12191821" cy="6858000"/>
          </a:xfrm>
          <a:prstGeom prst="rect">
            <a:avLst/>
          </a:prstGeom>
        </p:spPr>
      </p:pic>
      <p:sp>
        <p:nvSpPr>
          <p:cNvPr id="4" name="矩形 3">
            <a:extLst>
              <a:ext uri="{FF2B5EF4-FFF2-40B4-BE49-F238E27FC236}">
                <a16:creationId xmlns:a16="http://schemas.microsoft.com/office/drawing/2014/main" id="{D836F4F9-E78F-4F96-8EC4-2BEBF7AB721A}"/>
              </a:ext>
            </a:extLst>
          </p:cNvPr>
          <p:cNvSpPr/>
          <p:nvPr/>
        </p:nvSpPr>
        <p:spPr>
          <a:xfrm>
            <a:off x="124671" y="-11377"/>
            <a:ext cx="6872161" cy="68580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6">
              <a:defRPr/>
            </a:pPr>
            <a:endParaRPr lang="zh-CN" altLang="en-US" sz="1350">
              <a:solidFill>
                <a:prstClr val="white"/>
              </a:solidFill>
              <a:latin typeface="等线" panose="020F0502020204030204"/>
              <a:ea typeface="等线" panose="02010600030101010101" pitchFamily="2" charset="-122"/>
            </a:endParaRPr>
          </a:p>
        </p:txBody>
      </p:sp>
      <p:grpSp>
        <p:nvGrpSpPr>
          <p:cNvPr id="6" name="群組 5">
            <a:extLst>
              <a:ext uri="{FF2B5EF4-FFF2-40B4-BE49-F238E27FC236}">
                <a16:creationId xmlns:a16="http://schemas.microsoft.com/office/drawing/2014/main" id="{690B47BC-1B9C-4986-8639-930A19A95DCA}"/>
              </a:ext>
            </a:extLst>
          </p:cNvPr>
          <p:cNvGrpSpPr/>
          <p:nvPr/>
        </p:nvGrpSpPr>
        <p:grpSpPr>
          <a:xfrm>
            <a:off x="1845451" y="1532228"/>
            <a:ext cx="3714465" cy="1648385"/>
            <a:chOff x="204305" y="1504852"/>
            <a:chExt cx="4336320" cy="1615570"/>
          </a:xfrm>
        </p:grpSpPr>
        <p:sp>
          <p:nvSpPr>
            <p:cNvPr id="7" name="文本框 1">
              <a:extLst>
                <a:ext uri="{FF2B5EF4-FFF2-40B4-BE49-F238E27FC236}">
                  <a16:creationId xmlns:a16="http://schemas.microsoft.com/office/drawing/2014/main" id="{1D94C1CE-E077-4E23-A57C-96483ECFC5C2}"/>
                </a:ext>
              </a:extLst>
            </p:cNvPr>
            <p:cNvSpPr txBox="1"/>
            <p:nvPr/>
          </p:nvSpPr>
          <p:spPr>
            <a:xfrm>
              <a:off x="204305" y="1504852"/>
              <a:ext cx="4004934" cy="1615570"/>
            </a:xfrm>
            <a:prstGeom prst="rect">
              <a:avLst/>
            </a:prstGeom>
            <a:noFill/>
          </p:spPr>
          <p:txBody>
            <a:bodyPr wrap="square" rtlCol="0">
              <a:spAutoFit/>
            </a:bodyPr>
            <a:lstStyle/>
            <a:p>
              <a:pPr defTabSz="685776">
                <a:defRPr/>
              </a:pPr>
              <a:r>
                <a:rPr lang="en-US" altLang="zh-CN" sz="4949" dirty="0">
                  <a:solidFill>
                    <a:prstClr val="white"/>
                  </a:solidFill>
                  <a:latin typeface="微软雅黑" panose="020B0503020204020204" pitchFamily="34" charset="-122"/>
                  <a:ea typeface="微软雅黑" panose="020B0503020204020204" pitchFamily="34" charset="-122"/>
                </a:rPr>
                <a:t>Thank</a:t>
              </a:r>
            </a:p>
            <a:p>
              <a:pPr defTabSz="685776">
                <a:defRPr/>
              </a:pPr>
              <a:r>
                <a:rPr lang="en-US" altLang="zh-CN" sz="4949" dirty="0">
                  <a:solidFill>
                    <a:prstClr val="white"/>
                  </a:solidFill>
                  <a:latin typeface="微软雅黑" panose="020B0503020204020204" pitchFamily="34" charset="-122"/>
                  <a:ea typeface="微软雅黑" panose="020B0503020204020204" pitchFamily="34" charset="-122"/>
                </a:rPr>
                <a:t>          you</a:t>
              </a:r>
              <a:endParaRPr lang="en-US" altLang="zh-CN" sz="4949" dirty="0">
                <a:solidFill>
                  <a:srgbClr val="00ABB4"/>
                </a:solidFill>
                <a:latin typeface="微软雅黑" panose="020B0503020204020204" pitchFamily="34" charset="-122"/>
                <a:ea typeface="微软雅黑" panose="020B0503020204020204" pitchFamily="34" charset="-122"/>
              </a:endParaRPr>
            </a:p>
          </p:txBody>
        </p:sp>
        <p:grpSp>
          <p:nvGrpSpPr>
            <p:cNvPr id="8" name="组合 239">
              <a:extLst>
                <a:ext uri="{FF2B5EF4-FFF2-40B4-BE49-F238E27FC236}">
                  <a16:creationId xmlns:a16="http://schemas.microsoft.com/office/drawing/2014/main" id="{026AD1E1-BFD5-4408-BA74-3939B6F90730}"/>
                </a:ext>
              </a:extLst>
            </p:cNvPr>
            <p:cNvGrpSpPr/>
            <p:nvPr/>
          </p:nvGrpSpPr>
          <p:grpSpPr>
            <a:xfrm>
              <a:off x="3833511" y="2050350"/>
              <a:ext cx="707114" cy="486578"/>
              <a:chOff x="9777413" y="960438"/>
              <a:chExt cx="962026" cy="661988"/>
            </a:xfrm>
          </p:grpSpPr>
          <p:sp>
            <p:nvSpPr>
              <p:cNvPr id="9" name="Freeform 5">
                <a:extLst>
                  <a:ext uri="{FF2B5EF4-FFF2-40B4-BE49-F238E27FC236}">
                    <a16:creationId xmlns:a16="http://schemas.microsoft.com/office/drawing/2014/main" id="{779715EE-BD67-40B5-92A0-CF0F34924B61}"/>
                  </a:ext>
                </a:extLst>
              </p:cNvPr>
              <p:cNvSpPr>
                <a:spLocks/>
              </p:cNvSpPr>
              <p:nvPr/>
            </p:nvSpPr>
            <p:spPr bwMode="auto">
              <a:xfrm>
                <a:off x="10077451" y="960438"/>
                <a:ext cx="661988" cy="661988"/>
              </a:xfrm>
              <a:custGeom>
                <a:avLst/>
                <a:gdLst>
                  <a:gd name="T0" fmla="*/ 417 w 417"/>
                  <a:gd name="T1" fmla="*/ 0 h 417"/>
                  <a:gd name="T2" fmla="*/ 48 w 417"/>
                  <a:gd name="T3" fmla="*/ 417 h 417"/>
                  <a:gd name="T4" fmla="*/ 0 w 417"/>
                  <a:gd name="T5" fmla="*/ 293 h 417"/>
                  <a:gd name="T6" fmla="*/ 417 w 417"/>
                  <a:gd name="T7" fmla="*/ 0 h 417"/>
                </a:gdLst>
                <a:ahLst/>
                <a:cxnLst>
                  <a:cxn ang="0">
                    <a:pos x="T0" y="T1"/>
                  </a:cxn>
                  <a:cxn ang="0">
                    <a:pos x="T2" y="T3"/>
                  </a:cxn>
                  <a:cxn ang="0">
                    <a:pos x="T4" y="T5"/>
                  </a:cxn>
                  <a:cxn ang="0">
                    <a:pos x="T6" y="T7"/>
                  </a:cxn>
                </a:cxnLst>
                <a:rect l="0" t="0" r="r" b="b"/>
                <a:pathLst>
                  <a:path w="417" h="417">
                    <a:moveTo>
                      <a:pt x="417" y="0"/>
                    </a:moveTo>
                    <a:lnTo>
                      <a:pt x="48" y="417"/>
                    </a:lnTo>
                    <a:lnTo>
                      <a:pt x="0" y="293"/>
                    </a:lnTo>
                    <a:lnTo>
                      <a:pt x="417" y="0"/>
                    </a:lnTo>
                    <a:close/>
                  </a:path>
                </a:pathLst>
              </a:custGeom>
              <a:solidFill>
                <a:srgbClr val="DE88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8" rIns="68576" bIns="34288" numCol="1" anchor="t" anchorCtr="0" compatLnSpc="1">
                <a:prstTxWarp prst="textNoShape">
                  <a:avLst/>
                </a:prstTxWarp>
              </a:bodyPr>
              <a:lstStyle/>
              <a:p>
                <a:pPr defTabSz="685776">
                  <a:defRPr/>
                </a:pPr>
                <a:endParaRPr lang="zh-CN" altLang="en-US" sz="1350">
                  <a:solidFill>
                    <a:prstClr val="black"/>
                  </a:solidFill>
                  <a:latin typeface="等线" panose="020F0502020204030204"/>
                  <a:ea typeface="等线" panose="02010600030101010101" pitchFamily="2" charset="-122"/>
                </a:endParaRPr>
              </a:p>
            </p:txBody>
          </p:sp>
          <p:sp>
            <p:nvSpPr>
              <p:cNvPr id="10" name="Freeform 6">
                <a:extLst>
                  <a:ext uri="{FF2B5EF4-FFF2-40B4-BE49-F238E27FC236}">
                    <a16:creationId xmlns:a16="http://schemas.microsoft.com/office/drawing/2014/main" id="{DC5F9100-8881-4B0D-A881-6577C4B235BB}"/>
                  </a:ext>
                </a:extLst>
              </p:cNvPr>
              <p:cNvSpPr>
                <a:spLocks/>
              </p:cNvSpPr>
              <p:nvPr/>
            </p:nvSpPr>
            <p:spPr bwMode="auto">
              <a:xfrm>
                <a:off x="10077451" y="994365"/>
                <a:ext cx="571500" cy="571500"/>
              </a:xfrm>
              <a:custGeom>
                <a:avLst/>
                <a:gdLst>
                  <a:gd name="T0" fmla="*/ 218 w 360"/>
                  <a:gd name="T1" fmla="*/ 360 h 360"/>
                  <a:gd name="T2" fmla="*/ 0 w 360"/>
                  <a:gd name="T3" fmla="*/ 303 h 360"/>
                  <a:gd name="T4" fmla="*/ 360 w 360"/>
                  <a:gd name="T5" fmla="*/ 0 h 360"/>
                  <a:gd name="T6" fmla="*/ 218 w 360"/>
                  <a:gd name="T7" fmla="*/ 360 h 360"/>
                </a:gdLst>
                <a:ahLst/>
                <a:cxnLst>
                  <a:cxn ang="0">
                    <a:pos x="T0" y="T1"/>
                  </a:cxn>
                  <a:cxn ang="0">
                    <a:pos x="T2" y="T3"/>
                  </a:cxn>
                  <a:cxn ang="0">
                    <a:pos x="T4" y="T5"/>
                  </a:cxn>
                  <a:cxn ang="0">
                    <a:pos x="T6" y="T7"/>
                  </a:cxn>
                </a:cxnLst>
                <a:rect l="0" t="0" r="r" b="b"/>
                <a:pathLst>
                  <a:path w="360" h="360">
                    <a:moveTo>
                      <a:pt x="218" y="360"/>
                    </a:moveTo>
                    <a:lnTo>
                      <a:pt x="0" y="303"/>
                    </a:lnTo>
                    <a:lnTo>
                      <a:pt x="360" y="0"/>
                    </a:lnTo>
                    <a:lnTo>
                      <a:pt x="218" y="360"/>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8" rIns="68576" bIns="34288" numCol="1" anchor="t" anchorCtr="0" compatLnSpc="1">
                <a:prstTxWarp prst="textNoShape">
                  <a:avLst/>
                </a:prstTxWarp>
              </a:bodyPr>
              <a:lstStyle/>
              <a:p>
                <a:pPr defTabSz="685776">
                  <a:defRPr/>
                </a:pPr>
                <a:endParaRPr lang="zh-CN" altLang="en-US" sz="1350">
                  <a:solidFill>
                    <a:prstClr val="black"/>
                  </a:solidFill>
                  <a:latin typeface="等线" panose="020F0502020204030204"/>
                  <a:ea typeface="等线" panose="02010600030101010101" pitchFamily="2" charset="-122"/>
                </a:endParaRPr>
              </a:p>
            </p:txBody>
          </p:sp>
          <p:sp>
            <p:nvSpPr>
              <p:cNvPr id="11" name="Freeform 7">
                <a:extLst>
                  <a:ext uri="{FF2B5EF4-FFF2-40B4-BE49-F238E27FC236}">
                    <a16:creationId xmlns:a16="http://schemas.microsoft.com/office/drawing/2014/main" id="{8C6243B2-E7BD-4573-A0DD-313F4729FFEC}"/>
                  </a:ext>
                </a:extLst>
              </p:cNvPr>
              <p:cNvSpPr>
                <a:spLocks/>
              </p:cNvSpPr>
              <p:nvPr/>
            </p:nvSpPr>
            <p:spPr bwMode="auto">
              <a:xfrm>
                <a:off x="9777413" y="960438"/>
                <a:ext cx="962025" cy="465138"/>
              </a:xfrm>
              <a:custGeom>
                <a:avLst/>
                <a:gdLst>
                  <a:gd name="T0" fmla="*/ 189 w 606"/>
                  <a:gd name="T1" fmla="*/ 293 h 293"/>
                  <a:gd name="T2" fmla="*/ 0 w 606"/>
                  <a:gd name="T3" fmla="*/ 246 h 293"/>
                  <a:gd name="T4" fmla="*/ 606 w 606"/>
                  <a:gd name="T5" fmla="*/ 0 h 293"/>
                  <a:gd name="T6" fmla="*/ 189 w 606"/>
                  <a:gd name="T7" fmla="*/ 293 h 293"/>
                </a:gdLst>
                <a:ahLst/>
                <a:cxnLst>
                  <a:cxn ang="0">
                    <a:pos x="T0" y="T1"/>
                  </a:cxn>
                  <a:cxn ang="0">
                    <a:pos x="T2" y="T3"/>
                  </a:cxn>
                  <a:cxn ang="0">
                    <a:pos x="T4" y="T5"/>
                  </a:cxn>
                  <a:cxn ang="0">
                    <a:pos x="T6" y="T7"/>
                  </a:cxn>
                </a:cxnLst>
                <a:rect l="0" t="0" r="r" b="b"/>
                <a:pathLst>
                  <a:path w="606" h="293">
                    <a:moveTo>
                      <a:pt x="189" y="293"/>
                    </a:moveTo>
                    <a:lnTo>
                      <a:pt x="0" y="246"/>
                    </a:lnTo>
                    <a:lnTo>
                      <a:pt x="606" y="0"/>
                    </a:lnTo>
                    <a:lnTo>
                      <a:pt x="189" y="293"/>
                    </a:lnTo>
                    <a:close/>
                  </a:path>
                </a:pathLst>
              </a:custGeom>
              <a:solidFill>
                <a:srgbClr val="FFBF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8" rIns="68576" bIns="34288" numCol="1" anchor="t" anchorCtr="0" compatLnSpc="1">
                <a:prstTxWarp prst="textNoShape">
                  <a:avLst/>
                </a:prstTxWarp>
              </a:bodyPr>
              <a:lstStyle/>
              <a:p>
                <a:pPr defTabSz="685776">
                  <a:defRPr/>
                </a:pPr>
                <a:endParaRPr lang="zh-CN" altLang="en-US" sz="1350">
                  <a:solidFill>
                    <a:prstClr val="black"/>
                  </a:solidFill>
                  <a:latin typeface="等线" panose="020F0502020204030204"/>
                  <a:ea typeface="等线" panose="02010600030101010101" pitchFamily="2" charset="-122"/>
                </a:endParaRPr>
              </a:p>
            </p:txBody>
          </p:sp>
          <p:sp>
            <p:nvSpPr>
              <p:cNvPr id="12" name="Freeform 8">
                <a:extLst>
                  <a:ext uri="{FF2B5EF4-FFF2-40B4-BE49-F238E27FC236}">
                    <a16:creationId xmlns:a16="http://schemas.microsoft.com/office/drawing/2014/main" id="{5A3922C2-6B37-467A-8AB9-1DBD6BD6E803}"/>
                  </a:ext>
                </a:extLst>
              </p:cNvPr>
              <p:cNvSpPr>
                <a:spLocks/>
              </p:cNvSpPr>
              <p:nvPr/>
            </p:nvSpPr>
            <p:spPr bwMode="auto">
              <a:xfrm>
                <a:off x="10153651" y="1441450"/>
                <a:ext cx="134938" cy="180975"/>
              </a:xfrm>
              <a:custGeom>
                <a:avLst/>
                <a:gdLst>
                  <a:gd name="T0" fmla="*/ 85 w 85"/>
                  <a:gd name="T1" fmla="*/ 19 h 114"/>
                  <a:gd name="T2" fmla="*/ 0 w 85"/>
                  <a:gd name="T3" fmla="*/ 114 h 114"/>
                  <a:gd name="T4" fmla="*/ 9 w 85"/>
                  <a:gd name="T5" fmla="*/ 0 h 114"/>
                  <a:gd name="T6" fmla="*/ 85 w 85"/>
                  <a:gd name="T7" fmla="*/ 19 h 114"/>
                </a:gdLst>
                <a:ahLst/>
                <a:cxnLst>
                  <a:cxn ang="0">
                    <a:pos x="T0" y="T1"/>
                  </a:cxn>
                  <a:cxn ang="0">
                    <a:pos x="T2" y="T3"/>
                  </a:cxn>
                  <a:cxn ang="0">
                    <a:pos x="T4" y="T5"/>
                  </a:cxn>
                  <a:cxn ang="0">
                    <a:pos x="T6" y="T7"/>
                  </a:cxn>
                </a:cxnLst>
                <a:rect l="0" t="0" r="r" b="b"/>
                <a:pathLst>
                  <a:path w="85" h="114">
                    <a:moveTo>
                      <a:pt x="85" y="19"/>
                    </a:moveTo>
                    <a:lnTo>
                      <a:pt x="0" y="114"/>
                    </a:lnTo>
                    <a:lnTo>
                      <a:pt x="9" y="0"/>
                    </a:lnTo>
                    <a:lnTo>
                      <a:pt x="85" y="19"/>
                    </a:lnTo>
                    <a:close/>
                  </a:path>
                </a:pathLst>
              </a:custGeom>
              <a:solidFill>
                <a:srgbClr val="EDAE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8" rIns="68576" bIns="34288" numCol="1" anchor="t" anchorCtr="0" compatLnSpc="1">
                <a:prstTxWarp prst="textNoShape">
                  <a:avLst/>
                </a:prstTxWarp>
              </a:bodyPr>
              <a:lstStyle/>
              <a:p>
                <a:pPr defTabSz="685776">
                  <a:defRPr/>
                </a:pPr>
                <a:endParaRPr lang="zh-CN" altLang="en-US" sz="1350">
                  <a:solidFill>
                    <a:prstClr val="black"/>
                  </a:solidFill>
                  <a:latin typeface="等线" panose="020F0502020204030204"/>
                  <a:ea typeface="等线" panose="02010600030101010101" pitchFamily="2" charset="-122"/>
                </a:endParaRPr>
              </a:p>
            </p:txBody>
          </p:sp>
        </p:grpSp>
      </p:grpSp>
    </p:spTree>
    <p:extLst>
      <p:ext uri="{BB962C8B-B14F-4D97-AF65-F5344CB8AC3E}">
        <p14:creationId xmlns:p14="http://schemas.microsoft.com/office/powerpoint/2010/main" val="383477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3346" y="2205567"/>
            <a:ext cx="9405308" cy="1675784"/>
          </a:xfrm>
        </p:spPr>
        <p:txBody>
          <a:bodyPr/>
          <a:lstStyle/>
          <a:p>
            <a:pPr>
              <a:lnSpc>
                <a:spcPct val="150000"/>
              </a:lnSpc>
              <a:defRPr/>
            </a:pPr>
            <a:r>
              <a:rPr lang="en-US" altLang="zh-TW" sz="3600" b="0" kern="0" dirty="0">
                <a:solidFill>
                  <a:prstClr val="black"/>
                </a:solidFill>
                <a:ea typeface="微軟正黑體" panose="020B0604030504040204" pitchFamily="34" charset="-120"/>
                <a:cs typeface="Arial" panose="020B0604020202020204" pitchFamily="34" charset="0"/>
              </a:rPr>
              <a:t>MMAb2c</a:t>
            </a:r>
            <a:r>
              <a:rPr lang="zh-TW" altLang="en-US" sz="3600" b="0" kern="0" dirty="0">
                <a:solidFill>
                  <a:prstClr val="black"/>
                </a:solidFill>
                <a:ea typeface="微軟正黑體" panose="020B0604030504040204" pitchFamily="34" charset="-120"/>
                <a:cs typeface="Arial" panose="020B0604020202020204" pitchFamily="34" charset="0"/>
              </a:rPr>
              <a:t>網銀首頁加入新</a:t>
            </a:r>
            <a:r>
              <a:rPr lang="en-US" altLang="zh-TW" sz="3600" b="0" kern="0" dirty="0">
                <a:solidFill>
                  <a:prstClr val="black"/>
                </a:solidFill>
                <a:ea typeface="微軟正黑體" panose="020B0604030504040204" pitchFamily="34" charset="-120"/>
                <a:cs typeface="Arial" panose="020B0604020202020204" pitchFamily="34" charset="0"/>
              </a:rPr>
              <a:t>Banner</a:t>
            </a:r>
            <a:br>
              <a:rPr lang="en-US" altLang="zh-TW" sz="3600" b="0" kern="0" dirty="0">
                <a:solidFill>
                  <a:prstClr val="black"/>
                </a:solidFill>
                <a:ea typeface="微軟正黑體" panose="020B0604030504040204" pitchFamily="34" charset="-120"/>
                <a:cs typeface="Arial" panose="020B0604020202020204" pitchFamily="34" charset="0"/>
              </a:rPr>
            </a:br>
            <a:endParaRPr lang="zh-TW" altLang="en-US" sz="3265"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6574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新</a:t>
            </a:r>
            <a:r>
              <a:rPr lang="en-US" altLang="zh-TW" sz="3200" b="0" kern="0" dirty="0">
                <a:solidFill>
                  <a:prstClr val="black"/>
                </a:solidFill>
                <a:ea typeface="微軟正黑體" panose="020B0604030504040204" pitchFamily="34" charset="-120"/>
                <a:cs typeface="Arial" panose="020B0604020202020204" pitchFamily="34" charset="0"/>
              </a:rPr>
              <a:t>Banner</a:t>
            </a:r>
            <a:r>
              <a:rPr lang="zh-TW" altLang="en-US" sz="3200" b="0" kern="0" dirty="0">
                <a:solidFill>
                  <a:prstClr val="black"/>
                </a:solidFill>
                <a:ea typeface="微軟正黑體" panose="020B0604030504040204" pitchFamily="34" charset="-120"/>
                <a:cs typeface="Arial" panose="020B0604020202020204" pitchFamily="34" charset="0"/>
              </a:rPr>
              <a:t>加入到</a:t>
            </a:r>
            <a:r>
              <a:rPr lang="en-US" altLang="zh-TW" sz="3200" b="0" kern="0" dirty="0">
                <a:solidFill>
                  <a:prstClr val="black"/>
                </a:solidFill>
                <a:ea typeface="微軟正黑體" panose="020B0604030504040204" pitchFamily="34" charset="-120"/>
                <a:cs typeface="Arial" panose="020B0604020202020204" pitchFamily="34" charset="0"/>
              </a:rPr>
              <a:t>MMAb2c</a:t>
            </a:r>
            <a:r>
              <a:rPr lang="zh-TW" altLang="en-US" sz="3200" b="0" kern="0" dirty="0">
                <a:solidFill>
                  <a:prstClr val="black"/>
                </a:solidFill>
                <a:ea typeface="微軟正黑體" panose="020B0604030504040204" pitchFamily="34" charset="-120"/>
                <a:cs typeface="Arial" panose="020B0604020202020204" pitchFamily="34" charset="0"/>
              </a:rPr>
              <a:t>網銀首頁</a:t>
            </a:r>
            <a:endParaRPr lang="zh-TW" altLang="en-US" dirty="0"/>
          </a:p>
        </p:txBody>
      </p:sp>
      <p:sp>
        <p:nvSpPr>
          <p:cNvPr id="3" name="文字方塊 2">
            <a:extLst>
              <a:ext uri="{FF2B5EF4-FFF2-40B4-BE49-F238E27FC236}">
                <a16:creationId xmlns:a16="http://schemas.microsoft.com/office/drawing/2014/main" id="{F582D9E5-34A1-64BC-B707-BBC5E57B2772}"/>
              </a:ext>
            </a:extLst>
          </p:cNvPr>
          <p:cNvSpPr txBox="1">
            <a:spLocks noChangeArrowheads="1"/>
          </p:cNvSpPr>
          <p:nvPr/>
        </p:nvSpPr>
        <p:spPr bwMode="auto">
          <a:xfrm>
            <a:off x="254370" y="821002"/>
            <a:ext cx="8363523" cy="49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218" tIns="44110" rIns="88218" bIns="44110">
            <a:spAutoFit/>
          </a:bodyPr>
          <a:lstStyle>
            <a:lvl1pPr marL="514350" indent="-514350">
              <a:defRPr sz="4000" b="1">
                <a:solidFill>
                  <a:schemeClr val="tx1"/>
                </a:solidFill>
                <a:latin typeface="Arial" panose="020B0604020202020204" pitchFamily="34" charset="0"/>
                <a:ea typeface="华文楷体" panose="02010600040101010101" pitchFamily="2" charset="-122"/>
              </a:defRPr>
            </a:lvl1pPr>
            <a:lvl2pPr marL="742950" indent="-285750">
              <a:defRPr sz="4000" b="1">
                <a:solidFill>
                  <a:schemeClr val="tx1"/>
                </a:solidFill>
                <a:latin typeface="Arial" panose="020B0604020202020204" pitchFamily="34" charset="0"/>
                <a:ea typeface="华文楷体" panose="02010600040101010101" pitchFamily="2" charset="-122"/>
              </a:defRPr>
            </a:lvl2pPr>
            <a:lvl3pPr marL="1143000" indent="-228600">
              <a:defRPr sz="4000" b="1">
                <a:solidFill>
                  <a:schemeClr val="tx1"/>
                </a:solidFill>
                <a:latin typeface="Arial" panose="020B0604020202020204" pitchFamily="34" charset="0"/>
                <a:ea typeface="华文楷体" panose="02010600040101010101" pitchFamily="2" charset="-122"/>
              </a:defRPr>
            </a:lvl3pPr>
            <a:lvl4pPr marL="1600200" indent="-228600">
              <a:defRPr sz="4000" b="1">
                <a:solidFill>
                  <a:schemeClr val="tx1"/>
                </a:solidFill>
                <a:latin typeface="Arial" panose="020B0604020202020204" pitchFamily="34" charset="0"/>
                <a:ea typeface="华文楷体" panose="02010600040101010101" pitchFamily="2" charset="-122"/>
              </a:defRPr>
            </a:lvl4pPr>
            <a:lvl5pPr marL="2057400" indent="-22860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marL="0" indent="0" defTabSz="725756" fontAlgn="base">
              <a:lnSpc>
                <a:spcPct val="150000"/>
              </a:lnSpc>
              <a:spcBef>
                <a:spcPct val="0"/>
              </a:spcBef>
              <a:spcAft>
                <a:spcPct val="0"/>
              </a:spcAft>
              <a:buClr>
                <a:srgbClr val="1F497D"/>
              </a:buClr>
            </a:pPr>
            <a:r>
              <a:rPr lang="zh-TW" altLang="en-US" sz="2000" b="0" u="sng" kern="0" dirty="0">
                <a:solidFill>
                  <a:prstClr val="black"/>
                </a:solidFill>
                <a:ea typeface="微軟正黑體" panose="020B0604030504040204" pitchFamily="34" charset="-120"/>
                <a:cs typeface="Arial" panose="020B0604020202020204" pitchFamily="34" charset="0"/>
              </a:rPr>
              <a:t>現行設計：</a:t>
            </a:r>
            <a:endParaRPr lang="en-US" altLang="zh-TW" sz="2000" b="0" u="sng" kern="0" dirty="0">
              <a:solidFill>
                <a:prstClr val="black"/>
              </a:solidFill>
              <a:ea typeface="微軟正黑體" panose="020B0604030504040204" pitchFamily="34" charset="-120"/>
              <a:cs typeface="Arial" panose="020B0604020202020204" pitchFamily="34" charset="0"/>
            </a:endParaRPr>
          </a:p>
          <a:p>
            <a:pPr marL="0" indent="0" defTabSz="725756" fontAlgn="base">
              <a:lnSpc>
                <a:spcPct val="150000"/>
              </a:lnSpc>
              <a:spcBef>
                <a:spcPct val="0"/>
              </a:spcBef>
              <a:spcAft>
                <a:spcPct val="0"/>
              </a:spcAft>
              <a:buClr>
                <a:srgbClr val="1F497D"/>
              </a:buClr>
            </a:pPr>
            <a:r>
              <a:rPr lang="en-US" altLang="zh-TW" sz="2000" b="0" kern="0" dirty="0">
                <a:solidFill>
                  <a:prstClr val="black"/>
                </a:solidFill>
                <a:ea typeface="微軟正黑體" panose="020B0604030504040204" pitchFamily="34" charset="-120"/>
                <a:cs typeface="Arial" panose="020B0604020202020204" pitchFamily="34" charset="0"/>
              </a:rPr>
              <a:t>MMAb2c</a:t>
            </a:r>
            <a:r>
              <a:rPr lang="zh-TW" altLang="en-US" sz="2000" b="0" kern="0" dirty="0">
                <a:solidFill>
                  <a:prstClr val="black"/>
                </a:solidFill>
                <a:ea typeface="微軟正黑體" panose="020B0604030504040204" pitchFamily="34" charset="-120"/>
                <a:cs typeface="Arial" panose="020B0604020202020204" pitchFamily="34" charset="0"/>
              </a:rPr>
              <a:t>網銀首頁現行有</a:t>
            </a:r>
            <a:r>
              <a:rPr lang="en-US" altLang="zh-TW" sz="2000" b="0" kern="0" dirty="0">
                <a:solidFill>
                  <a:prstClr val="black"/>
                </a:solidFill>
                <a:ea typeface="微軟正黑體" panose="020B0604030504040204" pitchFamily="34" charset="-120"/>
                <a:cs typeface="Arial" panose="020B0604020202020204" pitchFamily="34" charset="0"/>
              </a:rPr>
              <a:t>3</a:t>
            </a:r>
            <a:r>
              <a:rPr lang="zh-TW" altLang="en-US" sz="2000" b="0" kern="0" dirty="0">
                <a:solidFill>
                  <a:prstClr val="black"/>
                </a:solidFill>
                <a:ea typeface="微軟正黑體" panose="020B0604030504040204" pitchFamily="34" charset="-120"/>
                <a:cs typeface="Arial" panose="020B0604020202020204" pitchFamily="34" charset="0"/>
              </a:rPr>
              <a:t>張</a:t>
            </a:r>
            <a:r>
              <a:rPr lang="en-US" altLang="zh-TW" sz="2000" b="0" kern="0" dirty="0">
                <a:solidFill>
                  <a:prstClr val="black"/>
                </a:solidFill>
                <a:ea typeface="微軟正黑體" panose="020B0604030504040204" pitchFamily="34" charset="-120"/>
                <a:cs typeface="Arial" panose="020B0604020202020204" pitchFamily="34" charset="0"/>
              </a:rPr>
              <a:t>banner</a:t>
            </a:r>
            <a:r>
              <a:rPr lang="zh-TW" altLang="en-US" sz="2000" b="0" kern="0" dirty="0">
                <a:solidFill>
                  <a:prstClr val="black"/>
                </a:solidFill>
                <a:ea typeface="微軟正黑體" panose="020B0604030504040204" pitchFamily="34" charset="-120"/>
                <a:cs typeface="Arial" panose="020B0604020202020204" pitchFamily="34" charset="0"/>
              </a:rPr>
              <a:t>，如下圖。</a:t>
            </a:r>
            <a:endParaRPr lang="en-US" altLang="zh-TW" sz="2000" b="0" kern="0" dirty="0">
              <a:solidFill>
                <a:prstClr val="black"/>
              </a:solidFill>
              <a:ea typeface="微軟正黑體" panose="020B0604030504040204" pitchFamily="34" charset="-120"/>
              <a:cs typeface="Arial" panose="020B0604020202020204" pitchFamily="34" charset="0"/>
            </a:endParaRPr>
          </a:p>
          <a:p>
            <a:pPr marL="0" indent="0" defTabSz="725756" fontAlgn="base">
              <a:lnSpc>
                <a:spcPct val="150000"/>
              </a:lnSpc>
              <a:spcBef>
                <a:spcPct val="0"/>
              </a:spcBef>
              <a:spcAft>
                <a:spcPct val="0"/>
              </a:spcAft>
              <a:buClr>
                <a:srgbClr val="1F497D"/>
              </a:buClr>
            </a:pPr>
            <a:endParaRPr lang="en-US" altLang="zh-TW" sz="2449" b="0" kern="0" dirty="0">
              <a:solidFill>
                <a:prstClr val="black"/>
              </a:solidFill>
              <a:ea typeface="微軟正黑體" panose="020B0604030504040204" pitchFamily="34" charset="-120"/>
              <a:cs typeface="Arial" panose="020B0604020202020204" pitchFamily="34" charset="0"/>
            </a:endParaRPr>
          </a:p>
          <a:p>
            <a:pPr marL="466481" indent="-466481" defTabSz="725756" fontAlgn="base">
              <a:lnSpc>
                <a:spcPct val="150000"/>
              </a:lnSpc>
              <a:spcBef>
                <a:spcPct val="0"/>
              </a:spcBef>
              <a:spcAft>
                <a:spcPct val="0"/>
              </a:spcAft>
              <a:buClr>
                <a:srgbClr val="1F497D"/>
              </a:buClr>
              <a:buFont typeface="+mj-lt"/>
              <a:buAutoNum type="arabicPeriod"/>
            </a:pPr>
            <a:endParaRPr lang="en-US" altLang="zh-TW" sz="2449" b="0" kern="0" dirty="0">
              <a:solidFill>
                <a:prstClr val="black"/>
              </a:solidFill>
              <a:ea typeface="微軟正黑體" panose="020B0604030504040204" pitchFamily="34" charset="-120"/>
              <a:cs typeface="Arial" panose="020B0604020202020204" pitchFamily="34" charset="0"/>
            </a:endParaRPr>
          </a:p>
          <a:p>
            <a:pPr marL="466481" indent="-466481" defTabSz="725756" fontAlgn="base">
              <a:lnSpc>
                <a:spcPct val="150000"/>
              </a:lnSpc>
              <a:spcBef>
                <a:spcPct val="0"/>
              </a:spcBef>
              <a:spcAft>
                <a:spcPct val="0"/>
              </a:spcAft>
              <a:buClr>
                <a:srgbClr val="1F497D"/>
              </a:buClr>
              <a:buFont typeface="+mj-lt"/>
              <a:buAutoNum type="arabicPeriod"/>
            </a:pPr>
            <a:endParaRPr lang="en-US" altLang="zh-TW" sz="2449" b="0" kern="0" dirty="0">
              <a:solidFill>
                <a:prstClr val="black"/>
              </a:solidFill>
              <a:ea typeface="微軟正黑體" panose="020B0604030504040204" pitchFamily="34" charset="-120"/>
              <a:cs typeface="Arial" panose="020B0604020202020204" pitchFamily="34" charset="0"/>
            </a:endParaRPr>
          </a:p>
          <a:p>
            <a:pPr marL="408238" indent="-408238" defTabSz="725756" fontAlgn="base">
              <a:lnSpc>
                <a:spcPct val="150000"/>
              </a:lnSpc>
              <a:spcBef>
                <a:spcPct val="0"/>
              </a:spcBef>
              <a:spcAft>
                <a:spcPct val="0"/>
              </a:spcAft>
              <a:buClr>
                <a:srgbClr val="1F497D"/>
              </a:buClr>
              <a:buFont typeface="Arial" panose="020B0604020202020204" pitchFamily="34" charset="0"/>
              <a:buChar char="•"/>
            </a:pPr>
            <a:endParaRPr lang="en-US" altLang="zh-TW" sz="2449" b="0" kern="0" dirty="0">
              <a:solidFill>
                <a:prstClr val="black"/>
              </a:solidFill>
              <a:ea typeface="微軟正黑體" panose="020B0604030504040204" pitchFamily="34" charset="-120"/>
              <a:cs typeface="Arial" panose="020B0604020202020204" pitchFamily="34" charset="0"/>
            </a:endParaRPr>
          </a:p>
          <a:p>
            <a:pPr marL="0" indent="0" defTabSz="725756" fontAlgn="base">
              <a:lnSpc>
                <a:spcPct val="150000"/>
              </a:lnSpc>
              <a:spcBef>
                <a:spcPct val="0"/>
              </a:spcBef>
              <a:spcAft>
                <a:spcPct val="0"/>
              </a:spcAft>
              <a:buClr>
                <a:srgbClr val="1F497D"/>
              </a:buClr>
            </a:pPr>
            <a:endParaRPr lang="en-US" altLang="zh-TW" sz="2449" b="0" kern="0" dirty="0">
              <a:solidFill>
                <a:prstClr val="black"/>
              </a:solidFill>
              <a:ea typeface="微軟正黑體" panose="020B0604030504040204" pitchFamily="34" charset="-120"/>
              <a:cs typeface="Arial" panose="020B0604020202020204" pitchFamily="34" charset="0"/>
            </a:endParaRPr>
          </a:p>
          <a:p>
            <a:pPr marL="0" indent="0" defTabSz="725756" fontAlgn="base">
              <a:lnSpc>
                <a:spcPct val="150000"/>
              </a:lnSpc>
              <a:spcBef>
                <a:spcPct val="0"/>
              </a:spcBef>
              <a:spcAft>
                <a:spcPct val="0"/>
              </a:spcAft>
              <a:buClr>
                <a:srgbClr val="1F497D"/>
              </a:buClr>
            </a:pPr>
            <a:endParaRPr lang="en-US" altLang="zh-TW" sz="2449" b="0" dirty="0">
              <a:solidFill>
                <a:prstClr val="black"/>
              </a:solidFill>
              <a:ea typeface="微軟正黑體" panose="020B0604030504040204" pitchFamily="34" charset="-120"/>
              <a:cs typeface="Arial" panose="020B0604020202020204" pitchFamily="34" charset="0"/>
              <a:sym typeface="Wingdings 2" panose="05020102010507070707" pitchFamily="18" charset="2"/>
            </a:endParaRPr>
          </a:p>
          <a:p>
            <a:pPr marL="0" indent="0" defTabSz="725756" fontAlgn="base">
              <a:lnSpc>
                <a:spcPct val="150000"/>
              </a:lnSpc>
              <a:spcBef>
                <a:spcPct val="0"/>
              </a:spcBef>
              <a:spcAft>
                <a:spcPct val="0"/>
              </a:spcAft>
              <a:buClr>
                <a:srgbClr val="1F497D"/>
              </a:buClr>
            </a:pPr>
            <a:endParaRPr lang="zh-TW" altLang="en-US" sz="2449" b="0" dirty="0">
              <a:solidFill>
                <a:prstClr val="black"/>
              </a:solidFill>
              <a:ea typeface="微軟正黑體" panose="020B0604030504040204" pitchFamily="34" charset="-120"/>
              <a:cs typeface="Arial" panose="020B0604020202020204" pitchFamily="34" charset="0"/>
              <a:sym typeface="Wingdings 2" panose="05020102010507070707" pitchFamily="18" charset="2"/>
            </a:endParaRPr>
          </a:p>
        </p:txBody>
      </p:sp>
      <p:pic>
        <p:nvPicPr>
          <p:cNvPr id="5" name="圖片 4">
            <a:extLst>
              <a:ext uri="{FF2B5EF4-FFF2-40B4-BE49-F238E27FC236}">
                <a16:creationId xmlns:a16="http://schemas.microsoft.com/office/drawing/2014/main" id="{DBCDBDE9-DDD1-F8DC-107B-B7A5CAC06BB9}"/>
              </a:ext>
            </a:extLst>
          </p:cNvPr>
          <p:cNvPicPr>
            <a:picLocks noChangeAspect="1"/>
          </p:cNvPicPr>
          <p:nvPr/>
        </p:nvPicPr>
        <p:blipFill>
          <a:blip r:embed="rId2"/>
          <a:stretch>
            <a:fillRect/>
          </a:stretch>
        </p:blipFill>
        <p:spPr>
          <a:xfrm>
            <a:off x="217041" y="2178996"/>
            <a:ext cx="4219090" cy="2390250"/>
          </a:xfrm>
          <a:prstGeom prst="rect">
            <a:avLst/>
          </a:prstGeom>
        </p:spPr>
      </p:pic>
      <p:pic>
        <p:nvPicPr>
          <p:cNvPr id="7" name="圖片 6">
            <a:extLst>
              <a:ext uri="{FF2B5EF4-FFF2-40B4-BE49-F238E27FC236}">
                <a16:creationId xmlns:a16="http://schemas.microsoft.com/office/drawing/2014/main" id="{EE1C5CCA-079D-2AC1-5B87-07A8B700308C}"/>
              </a:ext>
            </a:extLst>
          </p:cNvPr>
          <p:cNvPicPr>
            <a:picLocks noChangeAspect="1"/>
          </p:cNvPicPr>
          <p:nvPr/>
        </p:nvPicPr>
        <p:blipFill>
          <a:blip r:embed="rId3"/>
          <a:stretch>
            <a:fillRect/>
          </a:stretch>
        </p:blipFill>
        <p:spPr>
          <a:xfrm>
            <a:off x="3693628" y="3294070"/>
            <a:ext cx="4423467" cy="2401943"/>
          </a:xfrm>
          <a:prstGeom prst="rect">
            <a:avLst/>
          </a:prstGeom>
        </p:spPr>
      </p:pic>
      <p:pic>
        <p:nvPicPr>
          <p:cNvPr id="9" name="圖片 8">
            <a:extLst>
              <a:ext uri="{FF2B5EF4-FFF2-40B4-BE49-F238E27FC236}">
                <a16:creationId xmlns:a16="http://schemas.microsoft.com/office/drawing/2014/main" id="{DE6595D2-35D5-200E-8745-B4619EF83246}"/>
              </a:ext>
            </a:extLst>
          </p:cNvPr>
          <p:cNvPicPr>
            <a:picLocks noChangeAspect="1"/>
          </p:cNvPicPr>
          <p:nvPr/>
        </p:nvPicPr>
        <p:blipFill>
          <a:blip r:embed="rId4"/>
          <a:stretch>
            <a:fillRect/>
          </a:stretch>
        </p:blipFill>
        <p:spPr>
          <a:xfrm>
            <a:off x="7875389" y="4218812"/>
            <a:ext cx="3945037" cy="2067010"/>
          </a:xfrm>
          <a:prstGeom prst="rect">
            <a:avLst/>
          </a:prstGeom>
        </p:spPr>
      </p:pic>
      <p:sp>
        <p:nvSpPr>
          <p:cNvPr id="14" name="矩形 13">
            <a:extLst>
              <a:ext uri="{FF2B5EF4-FFF2-40B4-BE49-F238E27FC236}">
                <a16:creationId xmlns:a16="http://schemas.microsoft.com/office/drawing/2014/main" id="{886348EF-199D-DF42-B4F6-C55AC893D958}"/>
              </a:ext>
            </a:extLst>
          </p:cNvPr>
          <p:cNvSpPr/>
          <p:nvPr/>
        </p:nvSpPr>
        <p:spPr bwMode="auto">
          <a:xfrm>
            <a:off x="1872475" y="1944360"/>
            <a:ext cx="774871" cy="312305"/>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TW" altLang="en-US" sz="1400" b="0" dirty="0">
                <a:latin typeface="微軟正黑體" panose="020B0604030504040204" pitchFamily="34" charset="-120"/>
                <a:ea typeface="微軟正黑體" panose="020B0604030504040204" pitchFamily="34" charset="-120"/>
              </a:rPr>
              <a:t>第</a:t>
            </a:r>
            <a:r>
              <a:rPr lang="en-US" altLang="zh-TW" sz="1400" b="0" dirty="0">
                <a:latin typeface="微軟正黑體" panose="020B0604030504040204" pitchFamily="34" charset="-120"/>
                <a:ea typeface="微軟正黑體" panose="020B0604030504040204" pitchFamily="34" charset="-120"/>
              </a:rPr>
              <a:t>1</a:t>
            </a:r>
            <a:r>
              <a:rPr lang="zh-TW" altLang="en-US" sz="1400" b="0" dirty="0">
                <a:latin typeface="微軟正黑體" panose="020B0604030504040204" pitchFamily="34" charset="-120"/>
                <a:ea typeface="微軟正黑體" panose="020B0604030504040204" pitchFamily="34" charset="-120"/>
              </a:rPr>
              <a:t>張</a:t>
            </a:r>
            <a:endParaRPr lang="en-US" altLang="zh-TW" sz="1400" b="0" dirty="0">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63BBA8EA-F9F2-D112-6249-C19F85BF494E}"/>
              </a:ext>
            </a:extLst>
          </p:cNvPr>
          <p:cNvSpPr/>
          <p:nvPr/>
        </p:nvSpPr>
        <p:spPr bwMode="auto">
          <a:xfrm>
            <a:off x="5396007" y="2937386"/>
            <a:ext cx="774871" cy="312305"/>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TW" altLang="en-US" sz="1400" b="0" dirty="0">
                <a:latin typeface="微軟正黑體" panose="020B0604030504040204" pitchFamily="34" charset="-120"/>
                <a:ea typeface="微軟正黑體" panose="020B0604030504040204" pitchFamily="34" charset="-120"/>
              </a:rPr>
              <a:t>第</a:t>
            </a:r>
            <a:r>
              <a:rPr lang="en-US" altLang="zh-TW" sz="1400" dirty="0">
                <a:latin typeface="微軟正黑體" panose="020B0604030504040204" pitchFamily="34" charset="-120"/>
                <a:ea typeface="微軟正黑體" panose="020B0604030504040204" pitchFamily="34" charset="-120"/>
              </a:rPr>
              <a:t>2</a:t>
            </a:r>
            <a:r>
              <a:rPr lang="zh-TW" altLang="en-US" sz="1400" b="0" dirty="0">
                <a:latin typeface="微軟正黑體" panose="020B0604030504040204" pitchFamily="34" charset="-120"/>
                <a:ea typeface="微軟正黑體" panose="020B0604030504040204" pitchFamily="34" charset="-120"/>
              </a:rPr>
              <a:t>張</a:t>
            </a:r>
            <a:endParaRPr lang="en-US" altLang="zh-TW" sz="1400" b="0" dirty="0">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AF3CA26B-04C7-3C7D-E61D-2390EBE6E9FF}"/>
              </a:ext>
            </a:extLst>
          </p:cNvPr>
          <p:cNvSpPr/>
          <p:nvPr/>
        </p:nvSpPr>
        <p:spPr bwMode="auto">
          <a:xfrm>
            <a:off x="9584296" y="3906507"/>
            <a:ext cx="774871" cy="312305"/>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TW" altLang="en-US" sz="1400" b="0" dirty="0">
                <a:latin typeface="微軟正黑體" panose="020B0604030504040204" pitchFamily="34" charset="-120"/>
                <a:ea typeface="微軟正黑體" panose="020B0604030504040204" pitchFamily="34" charset="-120"/>
              </a:rPr>
              <a:t>第</a:t>
            </a:r>
            <a:r>
              <a:rPr lang="en-US" altLang="zh-TW" sz="1400" b="0" dirty="0">
                <a:latin typeface="微軟正黑體" panose="020B0604030504040204" pitchFamily="34" charset="-120"/>
                <a:ea typeface="微軟正黑體" panose="020B0604030504040204" pitchFamily="34" charset="-120"/>
              </a:rPr>
              <a:t>3</a:t>
            </a:r>
            <a:r>
              <a:rPr lang="zh-TW" altLang="en-US" sz="1400" b="0" dirty="0">
                <a:latin typeface="微軟正黑體" panose="020B0604030504040204" pitchFamily="34" charset="-120"/>
                <a:ea typeface="微軟正黑體" panose="020B0604030504040204" pitchFamily="34" charset="-120"/>
              </a:rPr>
              <a:t>張</a:t>
            </a:r>
            <a:endParaRPr lang="en-US" altLang="zh-TW" sz="1400" b="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28F32980-937A-237A-F13F-EEDE894B25C6}"/>
              </a:ext>
            </a:extLst>
          </p:cNvPr>
          <p:cNvSpPr txBox="1"/>
          <p:nvPr/>
        </p:nvSpPr>
        <p:spPr>
          <a:xfrm>
            <a:off x="8150607" y="543483"/>
            <a:ext cx="2867378" cy="707886"/>
          </a:xfrm>
          <a:prstGeom prst="rect">
            <a:avLst/>
          </a:prstGeom>
          <a:noFill/>
        </p:spPr>
        <p:txBody>
          <a:bodyPr wrap="square" rtlCol="0">
            <a:spAutoFit/>
          </a:bodyPr>
          <a:lstStyle/>
          <a:p>
            <a:r>
              <a:rPr lang="zh-TW" altLang="en-US" sz="4000" dirty="0">
                <a:highlight>
                  <a:srgbClr val="FFFF00"/>
                </a:highlight>
              </a:rPr>
              <a:t>不需製作</a:t>
            </a:r>
          </a:p>
        </p:txBody>
      </p:sp>
    </p:spTree>
    <p:extLst>
      <p:ext uri="{BB962C8B-B14F-4D97-AF65-F5344CB8AC3E}">
        <p14:creationId xmlns:p14="http://schemas.microsoft.com/office/powerpoint/2010/main" val="41296369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3924CF-D11E-A195-DB70-E8BFE5CB7253}"/>
              </a:ext>
            </a:extLst>
          </p:cNvPr>
          <p:cNvSpPr>
            <a:spLocks noGrp="1"/>
          </p:cNvSpPr>
          <p:nvPr>
            <p:ph type="title"/>
          </p:nvPr>
        </p:nvSpPr>
        <p:spPr/>
        <p:txBody>
          <a:bodyPr/>
          <a:lstStyle/>
          <a:p>
            <a:r>
              <a:rPr lang="zh-TW" altLang="en-US" sz="3200" b="0" kern="0" dirty="0">
                <a:solidFill>
                  <a:prstClr val="black"/>
                </a:solidFill>
                <a:ea typeface="微軟正黑體" panose="020B0604030504040204" pitchFamily="34" charset="-120"/>
                <a:cs typeface="Arial" panose="020B0604020202020204" pitchFamily="34" charset="0"/>
              </a:rPr>
              <a:t>新</a:t>
            </a:r>
            <a:r>
              <a:rPr lang="en-US" altLang="zh-TW" sz="3200" b="0" kern="0" dirty="0">
                <a:solidFill>
                  <a:prstClr val="black"/>
                </a:solidFill>
                <a:ea typeface="微軟正黑體" panose="020B0604030504040204" pitchFamily="34" charset="-120"/>
                <a:cs typeface="Arial" panose="020B0604020202020204" pitchFamily="34" charset="0"/>
              </a:rPr>
              <a:t>Banner</a:t>
            </a:r>
            <a:r>
              <a:rPr lang="zh-TW" altLang="en-US" sz="3200" b="0" kern="0" dirty="0">
                <a:solidFill>
                  <a:prstClr val="black"/>
                </a:solidFill>
                <a:ea typeface="微軟正黑體" panose="020B0604030504040204" pitchFamily="34" charset="-120"/>
                <a:cs typeface="Arial" panose="020B0604020202020204" pitchFamily="34" charset="0"/>
              </a:rPr>
              <a:t>加入到</a:t>
            </a:r>
            <a:r>
              <a:rPr lang="en-US" altLang="zh-TW" sz="3200" b="0" kern="0" dirty="0">
                <a:solidFill>
                  <a:prstClr val="black"/>
                </a:solidFill>
                <a:ea typeface="微軟正黑體" panose="020B0604030504040204" pitchFamily="34" charset="-120"/>
                <a:cs typeface="Arial" panose="020B0604020202020204" pitchFamily="34" charset="0"/>
              </a:rPr>
              <a:t>MMAb2c</a:t>
            </a:r>
            <a:r>
              <a:rPr lang="zh-TW" altLang="en-US" sz="3200" b="0" kern="0" dirty="0">
                <a:solidFill>
                  <a:prstClr val="black"/>
                </a:solidFill>
                <a:ea typeface="微軟正黑體" panose="020B0604030504040204" pitchFamily="34" charset="-120"/>
                <a:cs typeface="Arial" panose="020B0604020202020204" pitchFamily="34" charset="0"/>
              </a:rPr>
              <a:t>網銀首頁</a:t>
            </a:r>
            <a:endParaRPr lang="zh-TW" altLang="en-US" dirty="0"/>
          </a:p>
        </p:txBody>
      </p:sp>
      <p:sp>
        <p:nvSpPr>
          <p:cNvPr id="3" name="文字方塊 2">
            <a:extLst>
              <a:ext uri="{FF2B5EF4-FFF2-40B4-BE49-F238E27FC236}">
                <a16:creationId xmlns:a16="http://schemas.microsoft.com/office/drawing/2014/main" id="{F582D9E5-34A1-64BC-B707-BBC5E57B2772}"/>
              </a:ext>
            </a:extLst>
          </p:cNvPr>
          <p:cNvSpPr txBox="1">
            <a:spLocks noChangeArrowheads="1"/>
          </p:cNvSpPr>
          <p:nvPr/>
        </p:nvSpPr>
        <p:spPr bwMode="auto">
          <a:xfrm>
            <a:off x="254369" y="799684"/>
            <a:ext cx="8363523" cy="49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8218" tIns="44110" rIns="88218" bIns="44110">
            <a:spAutoFit/>
          </a:bodyPr>
          <a:lstStyle>
            <a:lvl1pPr marL="514350" indent="-514350">
              <a:defRPr sz="4000" b="1">
                <a:solidFill>
                  <a:schemeClr val="tx1"/>
                </a:solidFill>
                <a:latin typeface="Arial" panose="020B0604020202020204" pitchFamily="34" charset="0"/>
                <a:ea typeface="华文楷体" panose="02010600040101010101" pitchFamily="2" charset="-122"/>
              </a:defRPr>
            </a:lvl1pPr>
            <a:lvl2pPr marL="742950" indent="-285750">
              <a:defRPr sz="4000" b="1">
                <a:solidFill>
                  <a:schemeClr val="tx1"/>
                </a:solidFill>
                <a:latin typeface="Arial" panose="020B0604020202020204" pitchFamily="34" charset="0"/>
                <a:ea typeface="华文楷体" panose="02010600040101010101" pitchFamily="2" charset="-122"/>
              </a:defRPr>
            </a:lvl2pPr>
            <a:lvl3pPr marL="1143000" indent="-228600">
              <a:defRPr sz="4000" b="1">
                <a:solidFill>
                  <a:schemeClr val="tx1"/>
                </a:solidFill>
                <a:latin typeface="Arial" panose="020B0604020202020204" pitchFamily="34" charset="0"/>
                <a:ea typeface="华文楷体" panose="02010600040101010101" pitchFamily="2" charset="-122"/>
              </a:defRPr>
            </a:lvl3pPr>
            <a:lvl4pPr marL="1600200" indent="-228600">
              <a:defRPr sz="4000" b="1">
                <a:solidFill>
                  <a:schemeClr val="tx1"/>
                </a:solidFill>
                <a:latin typeface="Arial" panose="020B0604020202020204" pitchFamily="34" charset="0"/>
                <a:ea typeface="华文楷体" panose="02010600040101010101" pitchFamily="2" charset="-122"/>
              </a:defRPr>
            </a:lvl4pPr>
            <a:lvl5pPr marL="2057400" indent="-22860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marL="0" indent="0" defTabSz="725756" fontAlgn="base">
              <a:lnSpc>
                <a:spcPct val="150000"/>
              </a:lnSpc>
              <a:spcBef>
                <a:spcPct val="0"/>
              </a:spcBef>
              <a:spcAft>
                <a:spcPct val="0"/>
              </a:spcAft>
              <a:buClr>
                <a:srgbClr val="1F497D"/>
              </a:buClr>
            </a:pPr>
            <a:r>
              <a:rPr lang="zh-TW" altLang="en-US" sz="2000" b="0" u="sng" kern="0" dirty="0">
                <a:solidFill>
                  <a:prstClr val="black"/>
                </a:solidFill>
                <a:ea typeface="微軟正黑體" panose="020B0604030504040204" pitchFamily="34" charset="-120"/>
                <a:cs typeface="Arial" panose="020B0604020202020204" pitchFamily="34" charset="0"/>
              </a:rPr>
              <a:t>調整設計：</a:t>
            </a:r>
            <a:endParaRPr lang="en-US" altLang="zh-TW" sz="2000" b="0" u="sng" kern="0" dirty="0">
              <a:solidFill>
                <a:prstClr val="black"/>
              </a:solidFill>
              <a:ea typeface="微軟正黑體" panose="020B0604030504040204" pitchFamily="34" charset="-120"/>
              <a:cs typeface="Arial" panose="020B0604020202020204" pitchFamily="34" charset="0"/>
            </a:endParaRPr>
          </a:p>
          <a:p>
            <a:pPr marL="0" indent="0" defTabSz="725756" fontAlgn="base">
              <a:lnSpc>
                <a:spcPct val="150000"/>
              </a:lnSpc>
              <a:spcBef>
                <a:spcPct val="0"/>
              </a:spcBef>
              <a:spcAft>
                <a:spcPct val="0"/>
              </a:spcAft>
              <a:buClr>
                <a:srgbClr val="1F497D"/>
              </a:buClr>
            </a:pPr>
            <a:r>
              <a:rPr lang="zh-TW" altLang="en-US" sz="2000" b="0" kern="0" dirty="0">
                <a:solidFill>
                  <a:prstClr val="black"/>
                </a:solidFill>
                <a:ea typeface="微軟正黑體" panose="020B0604030504040204" pitchFamily="34" charset="-120"/>
                <a:cs typeface="Arial" panose="020B0604020202020204" pitchFamily="34" charset="0"/>
              </a:rPr>
              <a:t>將</a:t>
            </a:r>
            <a:r>
              <a:rPr lang="en-US" altLang="zh-TW" sz="2000" b="0" kern="0" dirty="0">
                <a:solidFill>
                  <a:prstClr val="black"/>
                </a:solidFill>
                <a:ea typeface="微軟正黑體" panose="020B0604030504040204" pitchFamily="34" charset="-120"/>
                <a:cs typeface="Arial" panose="020B0604020202020204" pitchFamily="34" charset="0"/>
              </a:rPr>
              <a:t>MMAb2c</a:t>
            </a:r>
            <a:r>
              <a:rPr lang="zh-TW" altLang="en-US" sz="2000" b="0" kern="0" dirty="0">
                <a:solidFill>
                  <a:prstClr val="black"/>
                </a:solidFill>
                <a:ea typeface="微軟正黑體" panose="020B0604030504040204" pitchFamily="34" charset="-120"/>
                <a:cs typeface="Arial" panose="020B0604020202020204" pitchFamily="34" charset="0"/>
              </a:rPr>
              <a:t>網銀首頁調整為以下</a:t>
            </a:r>
            <a:r>
              <a:rPr lang="en-US" altLang="zh-TW" sz="2000" b="0" kern="0" dirty="0">
                <a:solidFill>
                  <a:prstClr val="black"/>
                </a:solidFill>
                <a:ea typeface="微軟正黑體" panose="020B0604030504040204" pitchFamily="34" charset="-120"/>
                <a:cs typeface="Arial" panose="020B0604020202020204" pitchFamily="34" charset="0"/>
              </a:rPr>
              <a:t>3</a:t>
            </a:r>
            <a:r>
              <a:rPr lang="zh-TW" altLang="en-US" sz="2000" b="0" kern="0" dirty="0">
                <a:solidFill>
                  <a:prstClr val="black"/>
                </a:solidFill>
                <a:ea typeface="微軟正黑體" panose="020B0604030504040204" pitchFamily="34" charset="-120"/>
                <a:cs typeface="Arial" panose="020B0604020202020204" pitchFamily="34" charset="0"/>
              </a:rPr>
              <a:t>張</a:t>
            </a:r>
            <a:r>
              <a:rPr lang="en-US" altLang="zh-TW" sz="2000" b="0" kern="0" dirty="0">
                <a:solidFill>
                  <a:prstClr val="black"/>
                </a:solidFill>
                <a:ea typeface="微軟正黑體" panose="020B0604030504040204" pitchFamily="34" charset="-120"/>
                <a:cs typeface="Arial" panose="020B0604020202020204" pitchFamily="34" charset="0"/>
              </a:rPr>
              <a:t>banner</a:t>
            </a:r>
            <a:r>
              <a:rPr lang="zh-TW" altLang="en-US" sz="2000" b="0" kern="0" dirty="0">
                <a:solidFill>
                  <a:prstClr val="black"/>
                </a:solidFill>
                <a:ea typeface="微軟正黑體" panose="020B0604030504040204" pitchFamily="34" charset="-120"/>
                <a:cs typeface="Arial" panose="020B0604020202020204" pitchFamily="34" charset="0"/>
              </a:rPr>
              <a:t>進行輪播，採自動循環播放。</a:t>
            </a:r>
            <a:endParaRPr lang="en-US" altLang="zh-TW" sz="2000" b="0" kern="0" dirty="0">
              <a:solidFill>
                <a:prstClr val="black"/>
              </a:solidFill>
              <a:ea typeface="微軟正黑體" panose="020B0604030504040204" pitchFamily="34" charset="-120"/>
              <a:cs typeface="Arial" panose="020B0604020202020204" pitchFamily="34" charset="0"/>
            </a:endParaRPr>
          </a:p>
          <a:p>
            <a:pPr marL="0" indent="0" defTabSz="725756" fontAlgn="base">
              <a:lnSpc>
                <a:spcPct val="150000"/>
              </a:lnSpc>
              <a:spcBef>
                <a:spcPct val="0"/>
              </a:spcBef>
              <a:spcAft>
                <a:spcPct val="0"/>
              </a:spcAft>
              <a:buClr>
                <a:srgbClr val="1F497D"/>
              </a:buClr>
            </a:pPr>
            <a:endParaRPr lang="en-US" altLang="zh-TW" sz="2449" b="0" kern="0" dirty="0">
              <a:solidFill>
                <a:prstClr val="black"/>
              </a:solidFill>
              <a:ea typeface="微軟正黑體" panose="020B0604030504040204" pitchFamily="34" charset="-120"/>
              <a:cs typeface="Arial" panose="020B0604020202020204" pitchFamily="34" charset="0"/>
            </a:endParaRPr>
          </a:p>
          <a:p>
            <a:pPr marL="466481" indent="-466481" defTabSz="725756" fontAlgn="base">
              <a:lnSpc>
                <a:spcPct val="150000"/>
              </a:lnSpc>
              <a:spcBef>
                <a:spcPct val="0"/>
              </a:spcBef>
              <a:spcAft>
                <a:spcPct val="0"/>
              </a:spcAft>
              <a:buClr>
                <a:srgbClr val="1F497D"/>
              </a:buClr>
              <a:buFont typeface="+mj-lt"/>
              <a:buAutoNum type="arabicPeriod"/>
            </a:pPr>
            <a:endParaRPr lang="en-US" altLang="zh-TW" sz="2449" b="0" kern="0" dirty="0">
              <a:solidFill>
                <a:prstClr val="black"/>
              </a:solidFill>
              <a:ea typeface="微軟正黑體" panose="020B0604030504040204" pitchFamily="34" charset="-120"/>
              <a:cs typeface="Arial" panose="020B0604020202020204" pitchFamily="34" charset="0"/>
            </a:endParaRPr>
          </a:p>
          <a:p>
            <a:pPr marL="466481" indent="-466481" defTabSz="725756" fontAlgn="base">
              <a:lnSpc>
                <a:spcPct val="150000"/>
              </a:lnSpc>
              <a:spcBef>
                <a:spcPct val="0"/>
              </a:spcBef>
              <a:spcAft>
                <a:spcPct val="0"/>
              </a:spcAft>
              <a:buClr>
                <a:srgbClr val="1F497D"/>
              </a:buClr>
              <a:buFont typeface="+mj-lt"/>
              <a:buAutoNum type="arabicPeriod"/>
            </a:pPr>
            <a:endParaRPr lang="en-US" altLang="zh-TW" sz="2449" b="0" kern="0" dirty="0">
              <a:solidFill>
                <a:prstClr val="black"/>
              </a:solidFill>
              <a:ea typeface="微軟正黑體" panose="020B0604030504040204" pitchFamily="34" charset="-120"/>
              <a:cs typeface="Arial" panose="020B0604020202020204" pitchFamily="34" charset="0"/>
            </a:endParaRPr>
          </a:p>
          <a:p>
            <a:pPr marL="408238" indent="-408238" defTabSz="725756" fontAlgn="base">
              <a:lnSpc>
                <a:spcPct val="150000"/>
              </a:lnSpc>
              <a:spcBef>
                <a:spcPct val="0"/>
              </a:spcBef>
              <a:spcAft>
                <a:spcPct val="0"/>
              </a:spcAft>
              <a:buClr>
                <a:srgbClr val="1F497D"/>
              </a:buClr>
              <a:buFont typeface="Arial" panose="020B0604020202020204" pitchFamily="34" charset="0"/>
              <a:buChar char="•"/>
            </a:pPr>
            <a:endParaRPr lang="en-US" altLang="zh-TW" sz="2449" b="0" kern="0" dirty="0">
              <a:solidFill>
                <a:prstClr val="black"/>
              </a:solidFill>
              <a:ea typeface="微軟正黑體" panose="020B0604030504040204" pitchFamily="34" charset="-120"/>
              <a:cs typeface="Arial" panose="020B0604020202020204" pitchFamily="34" charset="0"/>
            </a:endParaRPr>
          </a:p>
          <a:p>
            <a:pPr marL="0" indent="0" defTabSz="725756" fontAlgn="base">
              <a:lnSpc>
                <a:spcPct val="150000"/>
              </a:lnSpc>
              <a:spcBef>
                <a:spcPct val="0"/>
              </a:spcBef>
              <a:spcAft>
                <a:spcPct val="0"/>
              </a:spcAft>
              <a:buClr>
                <a:srgbClr val="1F497D"/>
              </a:buClr>
            </a:pPr>
            <a:endParaRPr lang="en-US" altLang="zh-TW" sz="2449" b="0" kern="0" dirty="0">
              <a:solidFill>
                <a:prstClr val="black"/>
              </a:solidFill>
              <a:ea typeface="微軟正黑體" panose="020B0604030504040204" pitchFamily="34" charset="-120"/>
              <a:cs typeface="Arial" panose="020B0604020202020204" pitchFamily="34" charset="0"/>
            </a:endParaRPr>
          </a:p>
          <a:p>
            <a:pPr marL="0" indent="0" defTabSz="725756" fontAlgn="base">
              <a:lnSpc>
                <a:spcPct val="150000"/>
              </a:lnSpc>
              <a:spcBef>
                <a:spcPct val="0"/>
              </a:spcBef>
              <a:spcAft>
                <a:spcPct val="0"/>
              </a:spcAft>
              <a:buClr>
                <a:srgbClr val="1F497D"/>
              </a:buClr>
            </a:pPr>
            <a:endParaRPr lang="en-US" altLang="zh-TW" sz="2449" b="0" dirty="0">
              <a:solidFill>
                <a:prstClr val="black"/>
              </a:solidFill>
              <a:ea typeface="微軟正黑體" panose="020B0604030504040204" pitchFamily="34" charset="-120"/>
              <a:cs typeface="Arial" panose="020B0604020202020204" pitchFamily="34" charset="0"/>
              <a:sym typeface="Wingdings 2" panose="05020102010507070707" pitchFamily="18" charset="2"/>
            </a:endParaRPr>
          </a:p>
          <a:p>
            <a:pPr marL="0" indent="0" defTabSz="725756" fontAlgn="base">
              <a:lnSpc>
                <a:spcPct val="150000"/>
              </a:lnSpc>
              <a:spcBef>
                <a:spcPct val="0"/>
              </a:spcBef>
              <a:spcAft>
                <a:spcPct val="0"/>
              </a:spcAft>
              <a:buClr>
                <a:srgbClr val="1F497D"/>
              </a:buClr>
            </a:pPr>
            <a:endParaRPr lang="zh-TW" altLang="en-US" sz="2449" b="0" dirty="0">
              <a:solidFill>
                <a:prstClr val="black"/>
              </a:solidFill>
              <a:ea typeface="微軟正黑體" panose="020B0604030504040204" pitchFamily="34" charset="-120"/>
              <a:cs typeface="Arial" panose="020B0604020202020204" pitchFamily="34" charset="0"/>
              <a:sym typeface="Wingdings 2" panose="05020102010507070707" pitchFamily="18" charset="2"/>
            </a:endParaRPr>
          </a:p>
        </p:txBody>
      </p:sp>
      <p:pic>
        <p:nvPicPr>
          <p:cNvPr id="5" name="圖片 4">
            <a:extLst>
              <a:ext uri="{FF2B5EF4-FFF2-40B4-BE49-F238E27FC236}">
                <a16:creationId xmlns:a16="http://schemas.microsoft.com/office/drawing/2014/main" id="{DBCDBDE9-DDD1-F8DC-107B-B7A5CAC06BB9}"/>
              </a:ext>
            </a:extLst>
          </p:cNvPr>
          <p:cNvPicPr>
            <a:picLocks noChangeAspect="1"/>
          </p:cNvPicPr>
          <p:nvPr/>
        </p:nvPicPr>
        <p:blipFill>
          <a:blip r:embed="rId2"/>
          <a:stretch>
            <a:fillRect/>
          </a:stretch>
        </p:blipFill>
        <p:spPr>
          <a:xfrm>
            <a:off x="217041" y="2178996"/>
            <a:ext cx="4219090" cy="2390250"/>
          </a:xfrm>
          <a:prstGeom prst="rect">
            <a:avLst/>
          </a:prstGeom>
        </p:spPr>
      </p:pic>
      <p:pic>
        <p:nvPicPr>
          <p:cNvPr id="7" name="圖片 6">
            <a:extLst>
              <a:ext uri="{FF2B5EF4-FFF2-40B4-BE49-F238E27FC236}">
                <a16:creationId xmlns:a16="http://schemas.microsoft.com/office/drawing/2014/main" id="{EE1C5CCA-079D-2AC1-5B87-07A8B700308C}"/>
              </a:ext>
            </a:extLst>
          </p:cNvPr>
          <p:cNvPicPr>
            <a:picLocks noChangeAspect="1"/>
          </p:cNvPicPr>
          <p:nvPr/>
        </p:nvPicPr>
        <p:blipFill>
          <a:blip r:embed="rId3"/>
          <a:stretch>
            <a:fillRect/>
          </a:stretch>
        </p:blipFill>
        <p:spPr>
          <a:xfrm>
            <a:off x="3693628" y="3294070"/>
            <a:ext cx="4423467" cy="2401943"/>
          </a:xfrm>
          <a:prstGeom prst="rect">
            <a:avLst/>
          </a:prstGeom>
        </p:spPr>
      </p:pic>
      <p:sp>
        <p:nvSpPr>
          <p:cNvPr id="14" name="矩形 13">
            <a:extLst>
              <a:ext uri="{FF2B5EF4-FFF2-40B4-BE49-F238E27FC236}">
                <a16:creationId xmlns:a16="http://schemas.microsoft.com/office/drawing/2014/main" id="{886348EF-199D-DF42-B4F6-C55AC893D958}"/>
              </a:ext>
            </a:extLst>
          </p:cNvPr>
          <p:cNvSpPr/>
          <p:nvPr/>
        </p:nvSpPr>
        <p:spPr bwMode="auto">
          <a:xfrm>
            <a:off x="1872475" y="1944360"/>
            <a:ext cx="774871" cy="312305"/>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TW" altLang="en-US" sz="1400" b="0" dirty="0">
                <a:latin typeface="微軟正黑體" panose="020B0604030504040204" pitchFamily="34" charset="-120"/>
                <a:ea typeface="微軟正黑體" panose="020B0604030504040204" pitchFamily="34" charset="-120"/>
              </a:rPr>
              <a:t>第</a:t>
            </a:r>
            <a:r>
              <a:rPr lang="en-US" altLang="zh-TW" sz="1400" b="0" dirty="0">
                <a:latin typeface="微軟正黑體" panose="020B0604030504040204" pitchFamily="34" charset="-120"/>
                <a:ea typeface="微軟正黑體" panose="020B0604030504040204" pitchFamily="34" charset="-120"/>
              </a:rPr>
              <a:t>1</a:t>
            </a:r>
            <a:r>
              <a:rPr lang="zh-TW" altLang="en-US" sz="1400" b="0" dirty="0">
                <a:latin typeface="微軟正黑體" panose="020B0604030504040204" pitchFamily="34" charset="-120"/>
                <a:ea typeface="微軟正黑體" panose="020B0604030504040204" pitchFamily="34" charset="-120"/>
              </a:rPr>
              <a:t>張</a:t>
            </a:r>
            <a:endParaRPr lang="en-US" altLang="zh-TW" sz="1400" b="0" dirty="0">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63BBA8EA-F9F2-D112-6249-C19F85BF494E}"/>
              </a:ext>
            </a:extLst>
          </p:cNvPr>
          <p:cNvSpPr/>
          <p:nvPr/>
        </p:nvSpPr>
        <p:spPr bwMode="auto">
          <a:xfrm>
            <a:off x="5396007" y="2937386"/>
            <a:ext cx="774871" cy="312305"/>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TW" altLang="en-US" sz="1400" b="0" dirty="0">
                <a:latin typeface="微軟正黑體" panose="020B0604030504040204" pitchFamily="34" charset="-120"/>
                <a:ea typeface="微軟正黑體" panose="020B0604030504040204" pitchFamily="34" charset="-120"/>
              </a:rPr>
              <a:t>第</a:t>
            </a:r>
            <a:r>
              <a:rPr lang="en-US" altLang="zh-TW" sz="1400" dirty="0">
                <a:latin typeface="微軟正黑體" panose="020B0604030504040204" pitchFamily="34" charset="-120"/>
                <a:ea typeface="微軟正黑體" panose="020B0604030504040204" pitchFamily="34" charset="-120"/>
              </a:rPr>
              <a:t>2</a:t>
            </a:r>
            <a:r>
              <a:rPr lang="zh-TW" altLang="en-US" sz="1400" b="0" dirty="0">
                <a:latin typeface="微軟正黑體" panose="020B0604030504040204" pitchFamily="34" charset="-120"/>
                <a:ea typeface="微軟正黑體" panose="020B0604030504040204" pitchFamily="34" charset="-120"/>
              </a:rPr>
              <a:t>張</a:t>
            </a:r>
            <a:endParaRPr lang="en-US" altLang="zh-TW" sz="1400" b="0" dirty="0">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AF3CA26B-04C7-3C7D-E61D-2390EBE6E9FF}"/>
              </a:ext>
            </a:extLst>
          </p:cNvPr>
          <p:cNvSpPr/>
          <p:nvPr/>
        </p:nvSpPr>
        <p:spPr bwMode="auto">
          <a:xfrm>
            <a:off x="9584296" y="3906507"/>
            <a:ext cx="774871" cy="312305"/>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TW" altLang="en-US" sz="1400" b="0" dirty="0">
                <a:latin typeface="微軟正黑體" panose="020B0604030504040204" pitchFamily="34" charset="-120"/>
                <a:ea typeface="微軟正黑體" panose="020B0604030504040204" pitchFamily="34" charset="-120"/>
              </a:rPr>
              <a:t>第</a:t>
            </a:r>
            <a:r>
              <a:rPr lang="en-US" altLang="zh-TW" sz="1400" b="0" dirty="0">
                <a:latin typeface="微軟正黑體" panose="020B0604030504040204" pitchFamily="34" charset="-120"/>
                <a:ea typeface="微軟正黑體" panose="020B0604030504040204" pitchFamily="34" charset="-120"/>
              </a:rPr>
              <a:t>3</a:t>
            </a:r>
            <a:r>
              <a:rPr lang="zh-TW" altLang="en-US" sz="1400" b="0" dirty="0">
                <a:latin typeface="微軟正黑體" panose="020B0604030504040204" pitchFamily="34" charset="-120"/>
                <a:ea typeface="微軟正黑體" panose="020B0604030504040204" pitchFamily="34" charset="-120"/>
              </a:rPr>
              <a:t>張</a:t>
            </a:r>
            <a:endParaRPr lang="en-US" altLang="zh-TW" sz="1400" b="0" dirty="0">
              <a:latin typeface="微軟正黑體" panose="020B0604030504040204" pitchFamily="34" charset="-120"/>
              <a:ea typeface="微軟正黑體" panose="020B0604030504040204" pitchFamily="34" charset="-120"/>
            </a:endParaRPr>
          </a:p>
        </p:txBody>
      </p:sp>
      <p:pic>
        <p:nvPicPr>
          <p:cNvPr id="6" name="內容版面配置區 4" descr="一張含有 文字, 螢幕擷取畫面, 行動電話, 標誌 的圖片">
            <a:extLst>
              <a:ext uri="{FF2B5EF4-FFF2-40B4-BE49-F238E27FC236}">
                <a16:creationId xmlns:a16="http://schemas.microsoft.com/office/drawing/2014/main" id="{E591AD83-C006-3217-5C2F-D7C919A0BAC0}"/>
              </a:ext>
            </a:extLst>
          </p:cNvPr>
          <p:cNvPicPr>
            <a:picLocks noChangeAspect="1"/>
          </p:cNvPicPr>
          <p:nvPr/>
        </p:nvPicPr>
        <p:blipFill rotWithShape="1">
          <a:blip r:embed="rId4">
            <a:extLst>
              <a:ext uri="{28A0092B-C50C-407E-A947-70E740481C1C}">
                <a14:useLocalDpi xmlns:a14="http://schemas.microsoft.com/office/drawing/2010/main" val="0"/>
              </a:ext>
            </a:extLst>
          </a:blip>
          <a:srcRect l="103" r="14011"/>
          <a:stretch/>
        </p:blipFill>
        <p:spPr>
          <a:xfrm>
            <a:off x="3693628" y="3771627"/>
            <a:ext cx="4399691" cy="1795693"/>
          </a:xfrm>
          <a:prstGeom prst="rect">
            <a:avLst/>
          </a:prstGeom>
        </p:spPr>
      </p:pic>
      <p:pic>
        <p:nvPicPr>
          <p:cNvPr id="8" name="圖片 7" descr="一張含有 文字, 螢幕擷取畫面, 字型, 數字 的圖片&#10;&#10;自動產生的描述">
            <a:extLst>
              <a:ext uri="{FF2B5EF4-FFF2-40B4-BE49-F238E27FC236}">
                <a16:creationId xmlns:a16="http://schemas.microsoft.com/office/drawing/2014/main" id="{286105FB-F5B3-A2AD-1A0E-3A61056C8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0637" y="3950311"/>
            <a:ext cx="1004979" cy="1341783"/>
          </a:xfrm>
          <a:prstGeom prst="rect">
            <a:avLst/>
          </a:prstGeom>
        </p:spPr>
      </p:pic>
      <p:pic>
        <p:nvPicPr>
          <p:cNvPr id="9" name="圖片 8">
            <a:extLst>
              <a:ext uri="{FF2B5EF4-FFF2-40B4-BE49-F238E27FC236}">
                <a16:creationId xmlns:a16="http://schemas.microsoft.com/office/drawing/2014/main" id="{DE6595D2-35D5-200E-8745-B4619EF83246}"/>
              </a:ext>
            </a:extLst>
          </p:cNvPr>
          <p:cNvPicPr>
            <a:picLocks noChangeAspect="1"/>
          </p:cNvPicPr>
          <p:nvPr/>
        </p:nvPicPr>
        <p:blipFill>
          <a:blip r:embed="rId6"/>
          <a:stretch>
            <a:fillRect/>
          </a:stretch>
        </p:blipFill>
        <p:spPr>
          <a:xfrm>
            <a:off x="7875389" y="4218812"/>
            <a:ext cx="3945037" cy="2067010"/>
          </a:xfrm>
          <a:prstGeom prst="rect">
            <a:avLst/>
          </a:prstGeom>
        </p:spPr>
      </p:pic>
      <p:sp>
        <p:nvSpPr>
          <p:cNvPr id="4" name="文字方塊 3">
            <a:extLst>
              <a:ext uri="{FF2B5EF4-FFF2-40B4-BE49-F238E27FC236}">
                <a16:creationId xmlns:a16="http://schemas.microsoft.com/office/drawing/2014/main" id="{5838FCD4-7A78-D7D6-6D21-2484DB1FD48C}"/>
              </a:ext>
            </a:extLst>
          </p:cNvPr>
          <p:cNvSpPr txBox="1"/>
          <p:nvPr/>
        </p:nvSpPr>
        <p:spPr>
          <a:xfrm>
            <a:off x="8150607" y="543483"/>
            <a:ext cx="2867378" cy="707886"/>
          </a:xfrm>
          <a:prstGeom prst="rect">
            <a:avLst/>
          </a:prstGeom>
          <a:noFill/>
        </p:spPr>
        <p:txBody>
          <a:bodyPr wrap="square" rtlCol="0">
            <a:spAutoFit/>
          </a:bodyPr>
          <a:lstStyle/>
          <a:p>
            <a:r>
              <a:rPr lang="zh-TW" altLang="en-US" sz="4000" dirty="0">
                <a:highlight>
                  <a:srgbClr val="FFFF00"/>
                </a:highlight>
              </a:rPr>
              <a:t>不需製作</a:t>
            </a:r>
          </a:p>
        </p:txBody>
      </p:sp>
    </p:spTree>
    <p:extLst>
      <p:ext uri="{BB962C8B-B14F-4D97-AF65-F5344CB8AC3E}">
        <p14:creationId xmlns:p14="http://schemas.microsoft.com/office/powerpoint/2010/main" val="16816462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3346" y="1791316"/>
            <a:ext cx="9405308" cy="1675784"/>
          </a:xfrm>
        </p:spPr>
        <p:txBody>
          <a:bodyPr/>
          <a:lstStyle/>
          <a:p>
            <a:pPr>
              <a:lnSpc>
                <a:spcPct val="150000"/>
              </a:lnSpc>
              <a:defRPr/>
            </a:pPr>
            <a:r>
              <a:rPr lang="zh-TW" altLang="en-US" sz="3600" dirty="0"/>
              <a:t>海外行動銀行</a:t>
            </a:r>
            <a:r>
              <a:rPr lang="zh-TW" altLang="en-US" sz="3600" dirty="0">
                <a:latin typeface="微軟正黑體" panose="020B0604030504040204" pitchFamily="34" charset="-120"/>
                <a:ea typeface="微軟正黑體" panose="020B0604030504040204" pitchFamily="34" charset="-120"/>
              </a:rPr>
              <a:t>行銷網站</a:t>
            </a:r>
            <a:r>
              <a:rPr lang="en-US" altLang="zh-TW" sz="3600" dirty="0"/>
              <a:t>Sitemap</a:t>
            </a:r>
            <a:endParaRPr lang="zh-TW" altLang="en-US" sz="3265"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7176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88076A-6998-8EDC-8815-04986CCCD269}"/>
              </a:ext>
            </a:extLst>
          </p:cNvPr>
          <p:cNvSpPr>
            <a:spLocks noGrp="1"/>
          </p:cNvSpPr>
          <p:nvPr>
            <p:ph type="title"/>
          </p:nvPr>
        </p:nvSpPr>
        <p:spPr/>
        <p:txBody>
          <a:bodyPr/>
          <a:lstStyle/>
          <a:p>
            <a:r>
              <a:rPr lang="en-US" altLang="zh-TW" sz="3200" dirty="0" err="1">
                <a:latin typeface="微軟正黑體" panose="020B0604030504040204" pitchFamily="34" charset="-120"/>
                <a:ea typeface="微軟正黑體" panose="020B0604030504040204" pitchFamily="34" charset="-120"/>
              </a:rPr>
              <a:t>easyAPP</a:t>
            </a:r>
            <a:r>
              <a:rPr lang="zh-TW" altLang="en-US" sz="3200" dirty="0">
                <a:latin typeface="微軟正黑體" panose="020B0604030504040204" pitchFamily="34" charset="-120"/>
                <a:ea typeface="微軟正黑體" panose="020B0604030504040204" pitchFamily="34" charset="-120"/>
              </a:rPr>
              <a:t>分區行銷網站</a:t>
            </a:r>
            <a:r>
              <a:rPr lang="en-US" altLang="zh-TW" sz="3200" dirty="0">
                <a:latin typeface="微軟正黑體" panose="020B0604030504040204" pitchFamily="34" charset="-120"/>
                <a:ea typeface="微軟正黑體" panose="020B0604030504040204" pitchFamily="34" charset="-120"/>
              </a:rPr>
              <a:t>_</a:t>
            </a:r>
            <a:r>
              <a:rPr lang="en-US" altLang="zh-TW" sz="3200" dirty="0"/>
              <a:t>Sitemap</a:t>
            </a:r>
            <a:endParaRPr lang="zh-TW" altLang="en-US" dirty="0"/>
          </a:p>
        </p:txBody>
      </p:sp>
      <p:graphicFrame>
        <p:nvGraphicFramePr>
          <p:cNvPr id="8" name="資料庫圖表 7">
            <a:extLst>
              <a:ext uri="{FF2B5EF4-FFF2-40B4-BE49-F238E27FC236}">
                <a16:creationId xmlns:a16="http://schemas.microsoft.com/office/drawing/2014/main" id="{2F951C37-1427-F778-FED4-02A34414EAE9}"/>
              </a:ext>
            </a:extLst>
          </p:cNvPr>
          <p:cNvGraphicFramePr/>
          <p:nvPr>
            <p:extLst>
              <p:ext uri="{D42A27DB-BD31-4B8C-83A1-F6EECF244321}">
                <p14:modId xmlns:p14="http://schemas.microsoft.com/office/powerpoint/2010/main" val="2263501551"/>
              </p:ext>
            </p:extLst>
          </p:nvPr>
        </p:nvGraphicFramePr>
        <p:xfrm>
          <a:off x="365895" y="874639"/>
          <a:ext cx="11118183" cy="5506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60508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93346" y="1791316"/>
            <a:ext cx="9405308" cy="1675784"/>
          </a:xfrm>
        </p:spPr>
        <p:txBody>
          <a:bodyPr/>
          <a:lstStyle/>
          <a:p>
            <a:pPr>
              <a:lnSpc>
                <a:spcPct val="150000"/>
              </a:lnSpc>
              <a:defRPr/>
            </a:pPr>
            <a:r>
              <a:rPr lang="zh-TW" altLang="en-US" sz="3600" dirty="0"/>
              <a:t>海外行動銀行</a:t>
            </a:r>
            <a:r>
              <a:rPr lang="zh-TW" altLang="en-US" sz="3600" dirty="0">
                <a:latin typeface="微軟正黑體" panose="020B0604030504040204" pitchFamily="34" charset="-120"/>
                <a:ea typeface="微軟正黑體" panose="020B0604030504040204" pitchFamily="34" charset="-120"/>
              </a:rPr>
              <a:t>行銷網站</a:t>
            </a:r>
            <a:r>
              <a:rPr lang="en-US" altLang="zh-TW" sz="3600" dirty="0">
                <a:latin typeface="微軟正黑體" panose="020B0604030504040204" pitchFamily="34" charset="-120"/>
                <a:ea typeface="微軟正黑體" panose="020B0604030504040204" pitchFamily="34" charset="-120"/>
              </a:rPr>
              <a:t>Banner</a:t>
            </a:r>
            <a:r>
              <a:rPr lang="zh-TW" altLang="en-US" sz="3600" dirty="0"/>
              <a:t>圖</a:t>
            </a:r>
            <a:endParaRPr lang="zh-TW" altLang="en-US" sz="3265"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458341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88076A-6998-8EDC-8815-04986CCCD269}"/>
              </a:ext>
            </a:extLst>
          </p:cNvPr>
          <p:cNvSpPr>
            <a:spLocks noGrp="1"/>
          </p:cNvSpPr>
          <p:nvPr>
            <p:ph type="title"/>
          </p:nvPr>
        </p:nvSpPr>
        <p:spPr/>
        <p:txBody>
          <a:bodyPr/>
          <a:lstStyle/>
          <a:p>
            <a:r>
              <a:rPr lang="zh-TW" altLang="en-US" sz="3200" dirty="0"/>
              <a:t>海外行動銀行行銷網站</a:t>
            </a:r>
            <a:r>
              <a:rPr lang="en-US" altLang="zh-TW" sz="3200" dirty="0"/>
              <a:t>Banner(</a:t>
            </a:r>
            <a:r>
              <a:rPr lang="zh-TW" altLang="en-US" sz="3200" dirty="0"/>
              <a:t>香港區</a:t>
            </a:r>
            <a:r>
              <a:rPr lang="en-US" altLang="zh-TW" sz="3200" dirty="0"/>
              <a:t>)</a:t>
            </a:r>
            <a:endParaRPr lang="zh-TW" altLang="en-US" dirty="0"/>
          </a:p>
        </p:txBody>
      </p:sp>
      <p:pic>
        <p:nvPicPr>
          <p:cNvPr id="5" name="圖片 4" descr="一張含有 文字, 螢幕擷取畫面, 作業系統, 軟體 的圖片&#10;&#10;自動產生的描述">
            <a:extLst>
              <a:ext uri="{FF2B5EF4-FFF2-40B4-BE49-F238E27FC236}">
                <a16:creationId xmlns:a16="http://schemas.microsoft.com/office/drawing/2014/main" id="{AFB5A820-A6E5-4B0B-B507-B3F6A25888ED}"/>
              </a:ext>
            </a:extLst>
          </p:cNvPr>
          <p:cNvPicPr>
            <a:picLocks noChangeAspect="1"/>
          </p:cNvPicPr>
          <p:nvPr/>
        </p:nvPicPr>
        <p:blipFill rotWithShape="1">
          <a:blip r:embed="rId2">
            <a:extLst>
              <a:ext uri="{28A0092B-C50C-407E-A947-70E740481C1C}">
                <a14:useLocalDpi xmlns:a14="http://schemas.microsoft.com/office/drawing/2010/main" val="0"/>
              </a:ext>
            </a:extLst>
          </a:blip>
          <a:srcRect r="794" b="75131"/>
          <a:stretch/>
        </p:blipFill>
        <p:spPr>
          <a:xfrm>
            <a:off x="365895" y="1130156"/>
            <a:ext cx="10442518" cy="5071802"/>
          </a:xfrm>
          <a:prstGeom prst="rect">
            <a:avLst/>
          </a:prstGeom>
        </p:spPr>
      </p:pic>
      <p:sp>
        <p:nvSpPr>
          <p:cNvPr id="3" name="矩形: 圓角 2">
            <a:extLst>
              <a:ext uri="{FF2B5EF4-FFF2-40B4-BE49-F238E27FC236}">
                <a16:creationId xmlns:a16="http://schemas.microsoft.com/office/drawing/2014/main" id="{349D5ABF-28AC-B902-D423-7A5739BCA012}"/>
              </a:ext>
            </a:extLst>
          </p:cNvPr>
          <p:cNvSpPr/>
          <p:nvPr/>
        </p:nvSpPr>
        <p:spPr bwMode="auto">
          <a:xfrm>
            <a:off x="540554" y="5539312"/>
            <a:ext cx="2870465" cy="377063"/>
          </a:xfrm>
          <a:prstGeom prst="roundRect">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香港</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_</a:t>
            </a:r>
            <a:r>
              <a:rPr lang="en-US" altLang="zh-TW" sz="1600" b="1" dirty="0">
                <a:latin typeface="微軟正黑體" panose="020B0604030504040204" pitchFamily="34" charset="-120"/>
                <a:ea typeface="微軟正黑體" panose="020B0604030504040204" pitchFamily="34" charset="-120"/>
              </a:rPr>
              <a:t>easy APP</a:t>
            </a:r>
            <a:r>
              <a:rPr lang="zh-TW" altLang="en-US" sz="1600" b="1" dirty="0">
                <a:latin typeface="微軟正黑體" panose="020B0604030504040204" pitchFamily="34" charset="-120"/>
                <a:ea typeface="微軟正黑體" panose="020B0604030504040204" pitchFamily="34" charset="-120"/>
              </a:rPr>
              <a:t>介紹</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banner</a:t>
            </a:r>
            <a:endPar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9097434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2.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iversal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niversal Template">
      <a:majorFont>
        <a:latin typeface="Arial"/>
        <a:ea typeface=""/>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charset="0"/>
            <a:ea typeface="华文楷体" pitchFamily="2" charset="-122"/>
          </a:defRPr>
        </a:defPPr>
      </a:lstStyle>
    </a:lnDef>
  </a:objectDefaults>
  <a:extraClrSchemeLst>
    <a:extraClrScheme>
      <a:clrScheme name="Universal Template 1">
        <a:dk1>
          <a:srgbClr val="000000"/>
        </a:dk1>
        <a:lt1>
          <a:srgbClr val="FFFFFF"/>
        </a:lt1>
        <a:dk2>
          <a:srgbClr val="000000"/>
        </a:dk2>
        <a:lt2>
          <a:srgbClr val="FFFFFF"/>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Universal Template 2">
        <a:dk1>
          <a:srgbClr val="000000"/>
        </a:dk1>
        <a:lt1>
          <a:srgbClr val="FFFFFF"/>
        </a:lt1>
        <a:dk2>
          <a:srgbClr val="002960"/>
        </a:dk2>
        <a:lt2>
          <a:srgbClr val="FFFFFF"/>
        </a:lt2>
        <a:accent1>
          <a:srgbClr val="C7E0FB"/>
        </a:accent1>
        <a:accent2>
          <a:srgbClr val="91B0FF"/>
        </a:accent2>
        <a:accent3>
          <a:srgbClr val="FFFFFF"/>
        </a:accent3>
        <a:accent4>
          <a:srgbClr val="000000"/>
        </a:accent4>
        <a:accent5>
          <a:srgbClr val="E0EDFD"/>
        </a:accent5>
        <a:accent6>
          <a:srgbClr val="839FE7"/>
        </a:accent6>
        <a:hlink>
          <a:srgbClr val="0066CC"/>
        </a:hlink>
        <a:folHlink>
          <a:srgbClr val="002960"/>
        </a:folHlink>
      </a:clrScheme>
      <a:clrMap bg1="lt1" tx1="dk1" bg2="lt2" tx2="dk2" accent1="accent1" accent2="accent2" accent3="accent3" accent4="accent4" accent5="accent5" accent6="accent6" hlink="hlink" folHlink="folHlink"/>
    </a:extraClrScheme>
    <a:extraClrScheme>
      <a:clrScheme name="Universal Template 3">
        <a:dk1>
          <a:srgbClr val="002960"/>
        </a:dk1>
        <a:lt1>
          <a:srgbClr val="FFFFFF"/>
        </a:lt1>
        <a:dk2>
          <a:srgbClr val="002960"/>
        </a:dk2>
        <a:lt2>
          <a:srgbClr val="FFBE3D"/>
        </a:lt2>
        <a:accent1>
          <a:srgbClr val="0066CC"/>
        </a:accent1>
        <a:accent2>
          <a:srgbClr val="5F8DFF"/>
        </a:accent2>
        <a:accent3>
          <a:srgbClr val="AAACB6"/>
        </a:accent3>
        <a:accent4>
          <a:srgbClr val="DADADA"/>
        </a:accent4>
        <a:accent5>
          <a:srgbClr val="AAB8E2"/>
        </a:accent5>
        <a:accent6>
          <a:srgbClr val="557FE7"/>
        </a:accent6>
        <a:hlink>
          <a:srgbClr val="96C5F8"/>
        </a:hlink>
        <a:folHlink>
          <a:srgbClr val="D8E9FC"/>
        </a:folHlink>
      </a:clrScheme>
      <a:clrMap bg1="dk2" tx1="lt1" bg2="dk1" tx2="lt2" accent1="accent1" accent2="accent2" accent3="accent3" accent4="accent4" accent5="accent5" accent6="accent6" hlink="hlink" folHlink="folHlink"/>
    </a:extraClrScheme>
    <a:extraClrScheme>
      <a:clrScheme name="Universal Template 4">
        <a:dk1>
          <a:srgbClr val="000000"/>
        </a:dk1>
        <a:lt1>
          <a:srgbClr val="FFFFFF"/>
        </a:lt1>
        <a:dk2>
          <a:srgbClr val="000000"/>
        </a:dk2>
        <a:lt2>
          <a:srgbClr val="FFBE3D"/>
        </a:lt2>
        <a:accent1>
          <a:srgbClr val="002960"/>
        </a:accent1>
        <a:accent2>
          <a:srgbClr val="0066CC"/>
        </a:accent2>
        <a:accent3>
          <a:srgbClr val="AAAAAA"/>
        </a:accent3>
        <a:accent4>
          <a:srgbClr val="DADADA"/>
        </a:accent4>
        <a:accent5>
          <a:srgbClr val="AAACB6"/>
        </a:accent5>
        <a:accent6>
          <a:srgbClr val="005CB9"/>
        </a:accent6>
        <a:hlink>
          <a:srgbClr val="91B0FF"/>
        </a:hlink>
        <a:folHlink>
          <a:srgbClr val="C7E0FB"/>
        </a:folHlink>
      </a:clrScheme>
      <a:clrMap bg1="dk2" tx1="lt1" bg2="dk1" tx2="lt2" accent1="accent1" accent2="accent2" accent3="accent3" accent4="accent4" accent5="accent5" accent6="accent6" hlink="hlink" folHlink="folHlink"/>
    </a:extraClrScheme>
    <a:extraClrScheme>
      <a:clrScheme name="Universal Template 5">
        <a:dk1>
          <a:srgbClr val="000000"/>
        </a:dk1>
        <a:lt1>
          <a:srgbClr val="FFFFFF"/>
        </a:lt1>
        <a:dk2>
          <a:srgbClr val="002960"/>
        </a:dk2>
        <a:lt2>
          <a:srgbClr val="FFFFFF"/>
        </a:lt2>
        <a:accent1>
          <a:srgbClr val="C7E0FB"/>
        </a:accent1>
        <a:accent2>
          <a:srgbClr val="FFCC66"/>
        </a:accent2>
        <a:accent3>
          <a:srgbClr val="FFFFFF"/>
        </a:accent3>
        <a:accent4>
          <a:srgbClr val="000000"/>
        </a:accent4>
        <a:accent5>
          <a:srgbClr val="E0EDFD"/>
        </a:accent5>
        <a:accent6>
          <a:srgbClr val="E7B95C"/>
        </a:accent6>
        <a:hlink>
          <a:srgbClr val="4F8636"/>
        </a:hlink>
        <a:folHlink>
          <a:srgbClr val="002960"/>
        </a:folHlink>
      </a:clrScheme>
      <a:clrMap bg1="lt1" tx1="dk1" bg2="lt2" tx2="dk2" accent1="accent1" accent2="accent2" accent3="accent3" accent4="accent4" accent5="accent5" accent6="accent6" hlink="hlink" folHlink="folHlink"/>
    </a:extraClrScheme>
    <a:extraClrScheme>
      <a:clrScheme name="Universal Template 6">
        <a:dk1>
          <a:srgbClr val="002960"/>
        </a:dk1>
        <a:lt1>
          <a:srgbClr val="FFFFFF"/>
        </a:lt1>
        <a:dk2>
          <a:srgbClr val="002960"/>
        </a:dk2>
        <a:lt2>
          <a:srgbClr val="FFBE3D"/>
        </a:lt2>
        <a:accent1>
          <a:srgbClr val="0066CC"/>
        </a:accent1>
        <a:accent2>
          <a:srgbClr val="4F8636"/>
        </a:accent2>
        <a:accent3>
          <a:srgbClr val="AAACB6"/>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Universal Template 7">
        <a:dk1>
          <a:srgbClr val="000000"/>
        </a:dk1>
        <a:lt1>
          <a:srgbClr val="FFFFFF"/>
        </a:lt1>
        <a:dk2>
          <a:srgbClr val="000000"/>
        </a:dk2>
        <a:lt2>
          <a:srgbClr val="FFBE3D"/>
        </a:lt2>
        <a:accent1>
          <a:srgbClr val="0066CC"/>
        </a:accent1>
        <a:accent2>
          <a:srgbClr val="4F8636"/>
        </a:accent2>
        <a:accent3>
          <a:srgbClr val="AAAAAA"/>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Universal Template 8">
        <a:dk1>
          <a:srgbClr val="000000"/>
        </a:dk1>
        <a:lt1>
          <a:srgbClr val="FFFFFF"/>
        </a:lt1>
        <a:dk2>
          <a:srgbClr val="002960"/>
        </a:dk2>
        <a:lt2>
          <a:srgbClr val="FFFFFF"/>
        </a:lt2>
        <a:accent1>
          <a:srgbClr val="C7E0FB"/>
        </a:accent1>
        <a:accent2>
          <a:srgbClr val="C7C293"/>
        </a:accent2>
        <a:accent3>
          <a:srgbClr val="FFFFFF"/>
        </a:accent3>
        <a:accent4>
          <a:srgbClr val="000000"/>
        </a:accent4>
        <a:accent5>
          <a:srgbClr val="E0EDFD"/>
        </a:accent5>
        <a:accent6>
          <a:srgbClr val="B4B085"/>
        </a:accent6>
        <a:hlink>
          <a:srgbClr val="50A2A0"/>
        </a:hlink>
        <a:folHlink>
          <a:srgbClr val="002960"/>
        </a:folHlink>
      </a:clrScheme>
      <a:clrMap bg1="lt1" tx1="dk1" bg2="lt2" tx2="dk2" accent1="accent1" accent2="accent2" accent3="accent3" accent4="accent4" accent5="accent5" accent6="accent6" hlink="hlink" folHlink="folHlink"/>
    </a:extraClrScheme>
    <a:extraClrScheme>
      <a:clrScheme name="Universal Template 9">
        <a:dk1>
          <a:srgbClr val="002960"/>
        </a:dk1>
        <a:lt1>
          <a:srgbClr val="FFFFFF"/>
        </a:lt1>
        <a:dk2>
          <a:srgbClr val="002960"/>
        </a:dk2>
        <a:lt2>
          <a:srgbClr val="FFBE3D"/>
        </a:lt2>
        <a:accent1>
          <a:srgbClr val="0066CC"/>
        </a:accent1>
        <a:accent2>
          <a:srgbClr val="50A2A0"/>
        </a:accent2>
        <a:accent3>
          <a:srgbClr val="AAACB6"/>
        </a:accent3>
        <a:accent4>
          <a:srgbClr val="DADADA"/>
        </a:accent4>
        <a:accent5>
          <a:srgbClr val="AAB8E2"/>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
      <a:clrScheme name="Universal Template 10">
        <a:dk1>
          <a:srgbClr val="000000"/>
        </a:dk1>
        <a:lt1>
          <a:srgbClr val="FFFFFF"/>
        </a:lt1>
        <a:dk2>
          <a:srgbClr val="000000"/>
        </a:dk2>
        <a:lt2>
          <a:srgbClr val="FFBE3D"/>
        </a:lt2>
        <a:accent1>
          <a:srgbClr val="174A7C"/>
        </a:accent1>
        <a:accent2>
          <a:srgbClr val="50A2A0"/>
        </a:accent2>
        <a:accent3>
          <a:srgbClr val="AAAAAA"/>
        </a:accent3>
        <a:accent4>
          <a:srgbClr val="DADADA"/>
        </a:accent4>
        <a:accent5>
          <a:srgbClr val="ABB1BF"/>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3991</TotalTime>
  <Words>1202</Words>
  <Application>Microsoft Office PowerPoint</Application>
  <PresentationFormat>寬螢幕</PresentationFormat>
  <Paragraphs>185</Paragraphs>
  <Slides>22</Slides>
  <Notes>7</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22</vt:i4>
      </vt:variant>
    </vt:vector>
  </HeadingPairs>
  <TitlesOfParts>
    <vt:vector size="32" baseType="lpstr">
      <vt:lpstr>等线</vt:lpstr>
      <vt:lpstr>微软雅黑</vt:lpstr>
      <vt:lpstr>微軟正黑體</vt:lpstr>
      <vt:lpstr>Arial</vt:lpstr>
      <vt:lpstr>Calibri</vt:lpstr>
      <vt:lpstr>Calibri Light</vt:lpstr>
      <vt:lpstr>Times New Roman</vt:lpstr>
      <vt:lpstr>Wingdings</vt:lpstr>
      <vt:lpstr>Office 佈景主題</vt:lpstr>
      <vt:lpstr>Universal Template</vt:lpstr>
      <vt:lpstr>MMAb2c、海外行銀網站 設計調整</vt:lpstr>
      <vt:lpstr>PowerPoint 簡報</vt:lpstr>
      <vt:lpstr>MMAb2c網銀首頁加入新Banner </vt:lpstr>
      <vt:lpstr>新Banner加入到MMAb2c網銀首頁</vt:lpstr>
      <vt:lpstr>新Banner加入到MMAb2c網銀首頁</vt:lpstr>
      <vt:lpstr>海外行動銀行行銷網站Sitemap</vt:lpstr>
      <vt:lpstr>easyAPP分區行銷網站_Sitemap</vt:lpstr>
      <vt:lpstr>海外行動銀行行銷網站Banner圖</vt:lpstr>
      <vt:lpstr>海外行動銀行行銷網站Banner(香港區)</vt:lpstr>
      <vt:lpstr>海外行動銀行行銷網站Banner(越南區)</vt:lpstr>
      <vt:lpstr>海外行動銀行行銷網站優化</vt:lpstr>
      <vt:lpstr>海外行動銀行行銷網站_Header</vt:lpstr>
      <vt:lpstr>海外行動銀行行銷網站_聯絡客服</vt:lpstr>
      <vt:lpstr>海外行動銀行行銷網站_Banner版位</vt:lpstr>
      <vt:lpstr>海外行動銀行行銷網站_亮點功能版位</vt:lpstr>
      <vt:lpstr>海外行動銀行行銷網站_footer</vt:lpstr>
      <vt:lpstr>資安提醒</vt:lpstr>
      <vt:lpstr>海外行動銀行行銷網站_資安提醒</vt:lpstr>
      <vt:lpstr>附件</vt:lpstr>
      <vt:lpstr>越南區_文案內容</vt:lpstr>
      <vt:lpstr>越南區_文案內容</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黃雅詩-平台發展部-永豐銀行</dc:creator>
  <cp:lastModifiedBy>王惇瑤-數位應用部-永豐銀行</cp:lastModifiedBy>
  <cp:revision>353</cp:revision>
  <dcterms:created xsi:type="dcterms:W3CDTF">2023-10-05T07:18:15Z</dcterms:created>
  <dcterms:modified xsi:type="dcterms:W3CDTF">2024-06-18T02:24:16Z</dcterms:modified>
</cp:coreProperties>
</file>